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9" r:id="rId2"/>
    <p:sldId id="275" r:id="rId3"/>
    <p:sldId id="319" r:id="rId4"/>
    <p:sldId id="278" r:id="rId5"/>
    <p:sldId id="276" r:id="rId6"/>
    <p:sldId id="263" r:id="rId7"/>
    <p:sldId id="267" r:id="rId8"/>
    <p:sldId id="304" r:id="rId9"/>
    <p:sldId id="302" r:id="rId10"/>
    <p:sldId id="303" r:id="rId11"/>
    <p:sldId id="305" r:id="rId12"/>
    <p:sldId id="290" r:id="rId13"/>
    <p:sldId id="260" r:id="rId14"/>
    <p:sldId id="272" r:id="rId15"/>
    <p:sldId id="297" r:id="rId16"/>
    <p:sldId id="298" r:id="rId17"/>
    <p:sldId id="299" r:id="rId18"/>
    <p:sldId id="300" r:id="rId19"/>
    <p:sldId id="294" r:id="rId20"/>
    <p:sldId id="295" r:id="rId21"/>
    <p:sldId id="306" r:id="rId22"/>
    <p:sldId id="308" r:id="rId23"/>
    <p:sldId id="311" r:id="rId24"/>
    <p:sldId id="312" r:id="rId25"/>
    <p:sldId id="313" r:id="rId26"/>
    <p:sldId id="314" r:id="rId27"/>
    <p:sldId id="315" r:id="rId28"/>
    <p:sldId id="320" r:id="rId29"/>
    <p:sldId id="321" r:id="rId30"/>
    <p:sldId id="316" r:id="rId31"/>
    <p:sldId id="318" r:id="rId32"/>
    <p:sldId id="317" r:id="rId33"/>
    <p:sldId id="307" r:id="rId34"/>
    <p:sldId id="309" r:id="rId35"/>
    <p:sldId id="310" r:id="rId36"/>
    <p:sldId id="280" r:id="rId3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6F6C"/>
    <a:srgbClr val="F7F7F7"/>
    <a:srgbClr val="74ADD1"/>
    <a:srgbClr val="313695"/>
    <a:srgbClr val="EAA65F"/>
    <a:srgbClr val="A50026"/>
    <a:srgbClr val="FFD8D9"/>
    <a:srgbClr val="797DE8"/>
    <a:srgbClr val="AD8BE1"/>
    <a:srgbClr val="E29F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29" autoAdjust="0"/>
    <p:restoredTop sz="80375" autoAdjust="0"/>
  </p:normalViewPr>
  <p:slideViewPr>
    <p:cSldViewPr snapToGrid="0" showGuides="1">
      <p:cViewPr varScale="1">
        <p:scale>
          <a:sx n="83" d="100"/>
          <a:sy n="83" d="100"/>
        </p:scale>
        <p:origin x="2072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C46E8-F8A6-4128-9D74-9B079F23FB08}" type="datetimeFigureOut">
              <a:rPr lang="ko-KR" altLang="en-US" smtClean="0"/>
              <a:t>2021. 12. 2.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12A11-26E6-44E5-B1F8-E6E0A6630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706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2A11-26E6-44E5-B1F8-E6E0A6630F1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597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2A11-26E6-44E5-B1F8-E6E0A6630F1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919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2A11-26E6-44E5-B1F8-E6E0A6630F1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2735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2A11-26E6-44E5-B1F8-E6E0A6630F1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563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2A11-26E6-44E5-B1F8-E6E0A6630F1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159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2A11-26E6-44E5-B1F8-E6E0A6630F1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257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2A11-26E6-44E5-B1F8-E6E0A6630F1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8026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2A11-26E6-44E5-B1F8-E6E0A6630F1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0308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2A11-26E6-44E5-B1F8-E6E0A6630F1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1925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2A11-26E6-44E5-B1F8-E6E0A6630F1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1745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2A11-26E6-44E5-B1F8-E6E0A6630F1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839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2A11-26E6-44E5-B1F8-E6E0A6630F1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5982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2A11-26E6-44E5-B1F8-E6E0A6630F1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8188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2A11-26E6-44E5-B1F8-E6E0A6630F1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781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2A11-26E6-44E5-B1F8-E6E0A6630F1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078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2A11-26E6-44E5-B1F8-E6E0A6630F1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457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2A11-26E6-44E5-B1F8-E6E0A6630F1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108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2A11-26E6-44E5-B1F8-E6E0A6630F1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475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2A11-26E6-44E5-B1F8-E6E0A6630F1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741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2A11-26E6-44E5-B1F8-E6E0A6630F1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630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2A11-26E6-44E5-B1F8-E6E0A6630F1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138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2021/12/2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074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2021/12/2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1736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2021/12/2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312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2021/12/2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6672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2021/12/2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646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2021/12/2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659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2021/12/2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5089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2021/12/2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1279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2021/12/2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4014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2021/12/2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3847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2021/12/2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210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E6E86-9C0A-4A2D-8618-9781F5C54702}" type="datetimeFigureOut">
              <a:rPr kumimoji="1" lang="ja-JP" altLang="en-US" smtClean="0"/>
              <a:t>2021/12/2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141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4" Type="http://schemas.openxmlformats.org/officeDocument/2006/relationships/hyperlink" Target="https://www.figma.com/file/Ni2FCfraUktpwEoD9S9iWZ/Team-Xml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Europe-Travel-XML/Main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4552119" y="1206693"/>
            <a:ext cx="3087757" cy="3087757"/>
          </a:xfrm>
          <a:prstGeom prst="rect">
            <a:avLst/>
          </a:prstGeom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193071" y="5049054"/>
            <a:ext cx="380585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b="1" spc="-150" dirty="0">
                <a:solidFill>
                  <a:schemeClr val="bg1"/>
                </a:solidFill>
              </a:rPr>
              <a:t>7</a:t>
            </a:r>
            <a:r>
              <a:rPr lang="ko-KR" altLang="en-US" sz="3200" b="1" spc="-150" dirty="0">
                <a:solidFill>
                  <a:schemeClr val="bg1"/>
                </a:solidFill>
              </a:rPr>
              <a:t>조 유럽 추천 여행지</a:t>
            </a:r>
            <a:endParaRPr lang="en-US" altLang="ko-KR" sz="3200" b="1" spc="-150" dirty="0">
              <a:solidFill>
                <a:schemeClr val="bg1"/>
              </a:solidFill>
            </a:endParaRPr>
          </a:p>
          <a:p>
            <a:pPr algn="ctr"/>
            <a:endParaRPr kumimoji="1" lang="ja-JP" altLang="en-US" sz="3200" b="1" spc="-150" dirty="0">
              <a:solidFill>
                <a:schemeClr val="bg1"/>
              </a:solidFill>
            </a:endParaRPr>
          </a:p>
        </p:txBody>
      </p:sp>
      <p:sp>
        <p:nvSpPr>
          <p:cNvPr id="4" name="テキスト ボックス 2">
            <a:extLst>
              <a:ext uri="{FF2B5EF4-FFF2-40B4-BE49-F238E27FC236}">
                <a16:creationId xmlns:a16="http://schemas.microsoft.com/office/drawing/2014/main" id="{D316A896-3E11-415D-85A2-371F7DBC7088}"/>
              </a:ext>
            </a:extLst>
          </p:cNvPr>
          <p:cNvSpPr txBox="1"/>
          <p:nvPr/>
        </p:nvSpPr>
        <p:spPr>
          <a:xfrm>
            <a:off x="3778698" y="5735486"/>
            <a:ext cx="46346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spc="-150" dirty="0">
                <a:solidFill>
                  <a:schemeClr val="bg1"/>
                </a:solidFill>
              </a:rPr>
              <a:t>컴퓨터공학전공 </a:t>
            </a:r>
            <a:r>
              <a:rPr kumimoji="1" lang="ko-KR" altLang="en-US" sz="2000" b="1" spc="-150" dirty="0" err="1">
                <a:solidFill>
                  <a:schemeClr val="bg1"/>
                </a:solidFill>
              </a:rPr>
              <a:t>송희재</a:t>
            </a:r>
            <a:r>
              <a:rPr kumimoji="1" lang="en-US" altLang="ko-KR" sz="2000" b="1" spc="-150" dirty="0">
                <a:solidFill>
                  <a:schemeClr val="bg1"/>
                </a:solidFill>
              </a:rPr>
              <a:t>(</a:t>
            </a:r>
            <a:r>
              <a:rPr kumimoji="1" lang="ko-KR" altLang="en-US" sz="2000" b="1" spc="-150" dirty="0">
                <a:solidFill>
                  <a:schemeClr val="bg1"/>
                </a:solidFill>
              </a:rPr>
              <a:t>조장</a:t>
            </a:r>
            <a:r>
              <a:rPr kumimoji="1" lang="en-US" altLang="ko-KR" sz="2000" b="1" spc="-150" dirty="0">
                <a:solidFill>
                  <a:schemeClr val="bg1"/>
                </a:solidFill>
              </a:rPr>
              <a:t>), </a:t>
            </a:r>
            <a:r>
              <a:rPr kumimoji="1" lang="ko-KR" altLang="en-US" sz="2000" b="1" spc="-150" dirty="0">
                <a:solidFill>
                  <a:schemeClr val="bg1"/>
                </a:solidFill>
              </a:rPr>
              <a:t>이정범</a:t>
            </a:r>
            <a:r>
              <a:rPr kumimoji="1" lang="en-US" altLang="ko-KR" sz="2000" b="1" spc="-150" dirty="0">
                <a:solidFill>
                  <a:schemeClr val="bg1"/>
                </a:solidFill>
              </a:rPr>
              <a:t>(</a:t>
            </a:r>
            <a:r>
              <a:rPr kumimoji="1" lang="ko-KR" altLang="en-US" sz="2000" b="1" spc="-150" dirty="0">
                <a:solidFill>
                  <a:schemeClr val="bg1"/>
                </a:solidFill>
              </a:rPr>
              <a:t>조원</a:t>
            </a:r>
            <a:r>
              <a:rPr kumimoji="1" lang="en-US" altLang="ko-KR" sz="2000" b="1" spc="-15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19" name="그림 18" descr="옅은이(가) 표시된 사진&#10;&#10;자동 생성된 설명">
            <a:extLst>
              <a:ext uri="{FF2B5EF4-FFF2-40B4-BE49-F238E27FC236}">
                <a16:creationId xmlns:a16="http://schemas.microsoft.com/office/drawing/2014/main" id="{56C831DC-A650-42B0-9C64-554BF5A58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706" y="1480281"/>
            <a:ext cx="2540579" cy="254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40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438">
        <p159:morph option="byObject"/>
      </p:transition>
    </mc:Choice>
    <mc:Fallback xmlns="">
      <p:transition spd="slow" advTm="1438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82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3" t="16425" r="16374" b="22513"/>
          <a:stretch/>
        </p:blipFill>
        <p:spPr>
          <a:xfrm>
            <a:off x="8760995" y="1765851"/>
            <a:ext cx="2410512" cy="3326297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B06272-D923-4A3E-9139-6A17E7858F83}"/>
              </a:ext>
            </a:extLst>
          </p:cNvPr>
          <p:cNvSpPr txBox="1"/>
          <p:nvPr/>
        </p:nvSpPr>
        <p:spPr>
          <a:xfrm>
            <a:off x="1994262" y="170892"/>
            <a:ext cx="26532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b="1" spc="-150" dirty="0">
                <a:solidFill>
                  <a:schemeClr val="bg1"/>
                </a:solidFill>
              </a:rPr>
              <a:t>스토리보드</a:t>
            </a:r>
            <a:endParaRPr kumimoji="1" lang="ja-JP" altLang="en-US" sz="4000" b="1" spc="-150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2">
            <a:extLst>
              <a:ext uri="{FF2B5EF4-FFF2-40B4-BE49-F238E27FC236}">
                <a16:creationId xmlns:a16="http://schemas.microsoft.com/office/drawing/2014/main" id="{7CC15B21-9934-4063-A981-1254F24D8805}"/>
              </a:ext>
            </a:extLst>
          </p:cNvPr>
          <p:cNvSpPr txBox="1"/>
          <p:nvPr/>
        </p:nvSpPr>
        <p:spPr>
          <a:xfrm>
            <a:off x="1343298" y="2134574"/>
            <a:ext cx="5600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spc="300" dirty="0">
                <a:solidFill>
                  <a:schemeClr val="bg1"/>
                </a:solidFill>
              </a:rPr>
              <a:t>XML </a:t>
            </a:r>
            <a:r>
              <a:rPr kumimoji="1" lang="ko-KR" altLang="en-US" sz="3600" b="1" spc="300" dirty="0">
                <a:solidFill>
                  <a:schemeClr val="bg1"/>
                </a:solidFill>
              </a:rPr>
              <a:t>데이터의 트리구조</a:t>
            </a:r>
            <a:endParaRPr kumimoji="1" lang="ja-JP" altLang="en-US" sz="3600" b="1" spc="300" dirty="0">
              <a:solidFill>
                <a:schemeClr val="bg1"/>
              </a:solidFill>
            </a:endParaRPr>
          </a:p>
        </p:txBody>
      </p:sp>
      <p:sp>
        <p:nvSpPr>
          <p:cNvPr id="11" name="テキスト ボックス 2">
            <a:extLst>
              <a:ext uri="{FF2B5EF4-FFF2-40B4-BE49-F238E27FC236}">
                <a16:creationId xmlns:a16="http://schemas.microsoft.com/office/drawing/2014/main" id="{684CA1B1-84A5-4407-9F98-DBDDC4410CA8}"/>
              </a:ext>
            </a:extLst>
          </p:cNvPr>
          <p:cNvSpPr txBox="1"/>
          <p:nvPr/>
        </p:nvSpPr>
        <p:spPr>
          <a:xfrm>
            <a:off x="387098" y="4368461"/>
            <a:ext cx="92613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spc="300" dirty="0">
                <a:solidFill>
                  <a:schemeClr val="bg1"/>
                </a:solidFill>
              </a:rPr>
              <a:t>웹 브라우저에서 표현하고자 하는 양식</a:t>
            </a:r>
            <a:endParaRPr kumimoji="1" lang="ja-JP" altLang="en-US" sz="3000" b="1" spc="300" dirty="0">
              <a:solidFill>
                <a:schemeClr val="bg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2DC9960-6E4F-4F16-BF5B-0B44A55AD70F}"/>
              </a:ext>
            </a:extLst>
          </p:cNvPr>
          <p:cNvGrpSpPr/>
          <p:nvPr/>
        </p:nvGrpSpPr>
        <p:grpSpPr>
          <a:xfrm>
            <a:off x="572692" y="1887512"/>
            <a:ext cx="737369" cy="723931"/>
            <a:chOff x="572692" y="1183566"/>
            <a:chExt cx="737369" cy="7239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0F9463-4505-451F-8BF5-877E3F648D14}"/>
                </a:ext>
              </a:extLst>
            </p:cNvPr>
            <p:cNvSpPr txBox="1"/>
            <p:nvPr/>
          </p:nvSpPr>
          <p:spPr>
            <a:xfrm flipH="1">
              <a:off x="572692" y="1183566"/>
              <a:ext cx="737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300" dirty="0">
                  <a:solidFill>
                    <a:schemeClr val="bg1"/>
                  </a:solidFill>
                </a:rPr>
                <a:t>4-1</a:t>
              </a:r>
              <a:endParaRPr lang="ko-KR" altLang="en-US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19" name="正方形/長方形 1">
              <a:extLst>
                <a:ext uri="{FF2B5EF4-FFF2-40B4-BE49-F238E27FC236}">
                  <a16:creationId xmlns:a16="http://schemas.microsoft.com/office/drawing/2014/main" id="{CACB1BF2-EB4E-4F36-8540-C3A1A7F0AD1E}"/>
                </a:ext>
              </a:extLst>
            </p:cNvPr>
            <p:cNvSpPr/>
            <p:nvPr/>
          </p:nvSpPr>
          <p:spPr>
            <a:xfrm>
              <a:off x="764078" y="1611171"/>
              <a:ext cx="296326" cy="296326"/>
            </a:xfrm>
            <a:prstGeom prst="rect">
              <a:avLst/>
            </a:prstGeom>
            <a:solidFill>
              <a:schemeClr val="bg1"/>
            </a:solidFill>
            <a:ln w="152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50E55B6-1885-4FA6-86F8-A501A07513F3}"/>
              </a:ext>
            </a:extLst>
          </p:cNvPr>
          <p:cNvGrpSpPr/>
          <p:nvPr/>
        </p:nvGrpSpPr>
        <p:grpSpPr>
          <a:xfrm>
            <a:off x="551650" y="4051210"/>
            <a:ext cx="737369" cy="748832"/>
            <a:chOff x="566164" y="2216157"/>
            <a:chExt cx="737369" cy="7488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4DB5A7E-51DA-45F0-A929-5431E5D5A880}"/>
                </a:ext>
              </a:extLst>
            </p:cNvPr>
            <p:cNvSpPr txBox="1"/>
            <p:nvPr/>
          </p:nvSpPr>
          <p:spPr>
            <a:xfrm flipH="1">
              <a:off x="566164" y="2216157"/>
              <a:ext cx="737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300" dirty="0">
                  <a:solidFill>
                    <a:schemeClr val="bg1"/>
                  </a:solidFill>
                </a:rPr>
                <a:t>4-2</a:t>
              </a:r>
              <a:endParaRPr lang="ko-KR" altLang="en-US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20" name="正方形/長方形 1">
              <a:extLst>
                <a:ext uri="{FF2B5EF4-FFF2-40B4-BE49-F238E27FC236}">
                  <a16:creationId xmlns:a16="http://schemas.microsoft.com/office/drawing/2014/main" id="{9D4C5111-349B-4C66-9360-465CACA0780D}"/>
                </a:ext>
              </a:extLst>
            </p:cNvPr>
            <p:cNvSpPr/>
            <p:nvPr/>
          </p:nvSpPr>
          <p:spPr>
            <a:xfrm>
              <a:off x="757550" y="2668663"/>
              <a:ext cx="296326" cy="296326"/>
            </a:xfrm>
            <a:prstGeom prst="rect">
              <a:avLst/>
            </a:prstGeom>
            <a:solidFill>
              <a:schemeClr val="bg1"/>
            </a:solidFill>
            <a:ln w="152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" name="テキスト ボックス 4">
            <a:extLst>
              <a:ext uri="{FF2B5EF4-FFF2-40B4-BE49-F238E27FC236}">
                <a16:creationId xmlns:a16="http://schemas.microsoft.com/office/drawing/2014/main" id="{71C8D516-B102-42E2-9C16-E0E170426D08}"/>
              </a:ext>
            </a:extLst>
          </p:cNvPr>
          <p:cNvSpPr txBox="1"/>
          <p:nvPr/>
        </p:nvSpPr>
        <p:spPr>
          <a:xfrm>
            <a:off x="159654" y="216505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997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23">
        <p159:morph option="byObject"/>
      </p:transition>
    </mc:Choice>
    <mc:Fallback xmlns="">
      <p:transition spd="slow" advTm="423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10833B-B15E-4EAE-9386-1ABCD7769830}"/>
              </a:ext>
            </a:extLst>
          </p:cNvPr>
          <p:cNvSpPr txBox="1"/>
          <p:nvPr/>
        </p:nvSpPr>
        <p:spPr>
          <a:xfrm>
            <a:off x="2436068" y="2935236"/>
            <a:ext cx="731988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</a:rPr>
              <a:t>#XML </a:t>
            </a:r>
            <a:r>
              <a:rPr lang="ko-KR" altLang="en-US" sz="5000" dirty="0">
                <a:solidFill>
                  <a:schemeClr val="bg1"/>
                </a:solidFill>
              </a:rPr>
              <a:t>데이터의 트리구조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F44C81D-F7D0-49C9-A537-A9DF7B547BEF}"/>
              </a:ext>
            </a:extLst>
          </p:cNvPr>
          <p:cNvSpPr/>
          <p:nvPr/>
        </p:nvSpPr>
        <p:spPr>
          <a:xfrm>
            <a:off x="2436043" y="2847631"/>
            <a:ext cx="7319889" cy="1036983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4">
            <a:extLst>
              <a:ext uri="{FF2B5EF4-FFF2-40B4-BE49-F238E27FC236}">
                <a16:creationId xmlns:a16="http://schemas.microsoft.com/office/drawing/2014/main" id="{BE3763FB-4392-4CE6-A32A-5CD50572D3FE}"/>
              </a:ext>
            </a:extLst>
          </p:cNvPr>
          <p:cNvSpPr txBox="1"/>
          <p:nvPr/>
        </p:nvSpPr>
        <p:spPr>
          <a:xfrm>
            <a:off x="159654" y="216505"/>
            <a:ext cx="14205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r>
              <a:rPr lang="en-US" altLang="ko-KR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-1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909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822000"/>
            <a:ext cx="12192000" cy="7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3">
            <a:extLst>
              <a:ext uri="{FF2B5EF4-FFF2-40B4-BE49-F238E27FC236}">
                <a16:creationId xmlns:a16="http://schemas.microsoft.com/office/drawing/2014/main" id="{63F55EA0-7B75-4BED-8B9B-B4F25A01F5A2}"/>
              </a:ext>
            </a:extLst>
          </p:cNvPr>
          <p:cNvSpPr txBox="1"/>
          <p:nvPr/>
        </p:nvSpPr>
        <p:spPr>
          <a:xfrm>
            <a:off x="3043384" y="185376"/>
            <a:ext cx="6101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XML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데이터의 트리구조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テキスト ボックス 4">
            <a:extLst>
              <a:ext uri="{FF2B5EF4-FFF2-40B4-BE49-F238E27FC236}">
                <a16:creationId xmlns:a16="http://schemas.microsoft.com/office/drawing/2014/main" id="{6ADA8124-6D1B-4522-A92D-81A6243FCA5D}"/>
              </a:ext>
            </a:extLst>
          </p:cNvPr>
          <p:cNvSpPr txBox="1"/>
          <p:nvPr/>
        </p:nvSpPr>
        <p:spPr>
          <a:xfrm>
            <a:off x="159654" y="216505"/>
            <a:ext cx="14205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4-1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00745A0-EE36-465B-9F7A-553BCC5CFEA8}"/>
              </a:ext>
            </a:extLst>
          </p:cNvPr>
          <p:cNvSpPr/>
          <p:nvPr/>
        </p:nvSpPr>
        <p:spPr>
          <a:xfrm>
            <a:off x="7515225" y="1441013"/>
            <a:ext cx="895350" cy="4407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web</a:t>
            </a:r>
            <a:endParaRPr kumimoji="1"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CBBAD0-7CB1-4008-9CE7-B297AB8412B3}"/>
              </a:ext>
            </a:extLst>
          </p:cNvPr>
          <p:cNvSpPr/>
          <p:nvPr/>
        </p:nvSpPr>
        <p:spPr>
          <a:xfrm>
            <a:off x="3400424" y="2155389"/>
            <a:ext cx="1000125" cy="4407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Europe</a:t>
            </a:r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0DF4B2A-8BC9-4A63-93E6-A558F625650D}"/>
              </a:ext>
            </a:extLst>
          </p:cNvPr>
          <p:cNvSpPr/>
          <p:nvPr/>
        </p:nvSpPr>
        <p:spPr>
          <a:xfrm>
            <a:off x="1655182" y="3069789"/>
            <a:ext cx="1126119" cy="4407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travel select = ＂</a:t>
            </a:r>
            <a:r>
              <a:rPr kumimoji="1" lang="ko-KR" altLang="en-US" sz="1200" dirty="0"/>
              <a:t>건물</a:t>
            </a:r>
            <a:r>
              <a:rPr kumimoji="1" lang="en-US" altLang="ko-KR" sz="1200" dirty="0"/>
              <a:t>＂</a:t>
            </a:r>
            <a:endParaRPr kumimoji="1" lang="ko-KR" altLang="en-US" sz="1200" dirty="0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444AD5FE-6B4F-484F-BCE2-7F5B42A7D86D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rot="5400000">
            <a:off x="2822546" y="1991848"/>
            <a:ext cx="473638" cy="16822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922EAE91-AE4C-4342-BFA3-44928C47DA89}"/>
              </a:ext>
            </a:extLst>
          </p:cNvPr>
          <p:cNvCxnSpPr>
            <a:stCxn id="4" idx="1"/>
            <a:endCxn id="7" idx="0"/>
          </p:cNvCxnSpPr>
          <p:nvPr/>
        </p:nvCxnSpPr>
        <p:spPr>
          <a:xfrm rot="10800000" flipV="1">
            <a:off x="3900487" y="1661393"/>
            <a:ext cx="3614738" cy="4939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737957F-01E6-47CD-B7FC-DFCD4669DD95}"/>
              </a:ext>
            </a:extLst>
          </p:cNvPr>
          <p:cNvSpPr/>
          <p:nvPr/>
        </p:nvSpPr>
        <p:spPr>
          <a:xfrm>
            <a:off x="622001" y="4511688"/>
            <a:ext cx="642789" cy="353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name</a:t>
            </a:r>
            <a:endParaRPr kumimoji="1" lang="ko-KR" altLang="en-US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057B849-C674-427B-BBAF-94DEFB17540F}"/>
              </a:ext>
            </a:extLst>
          </p:cNvPr>
          <p:cNvSpPr/>
          <p:nvPr/>
        </p:nvSpPr>
        <p:spPr>
          <a:xfrm>
            <a:off x="1426725" y="4511688"/>
            <a:ext cx="642789" cy="353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city</a:t>
            </a:r>
            <a:endParaRPr kumimoji="1" lang="ko-KR" altLang="en-US" sz="12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CDCDA82-F483-4717-ACD1-6B4CD026CA29}"/>
              </a:ext>
            </a:extLst>
          </p:cNvPr>
          <p:cNvSpPr/>
          <p:nvPr/>
        </p:nvSpPr>
        <p:spPr>
          <a:xfrm>
            <a:off x="2311179" y="4511688"/>
            <a:ext cx="642789" cy="353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year</a:t>
            </a:r>
            <a:endParaRPr kumimoji="1" lang="ko-KR" altLang="en-US" sz="12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767C6D8-C63B-4055-94E5-2E8ABFAD8D8A}"/>
              </a:ext>
            </a:extLst>
          </p:cNvPr>
          <p:cNvSpPr/>
          <p:nvPr/>
        </p:nvSpPr>
        <p:spPr>
          <a:xfrm>
            <a:off x="3171967" y="4511688"/>
            <a:ext cx="642789" cy="353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builder</a:t>
            </a:r>
            <a:endParaRPr kumimoji="1" lang="ko-KR" altLang="en-US" sz="12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133528-E0ED-4D1C-B70F-3CECE4A3BCEF}"/>
              </a:ext>
            </a:extLst>
          </p:cNvPr>
          <p:cNvSpPr/>
          <p:nvPr/>
        </p:nvSpPr>
        <p:spPr>
          <a:xfrm>
            <a:off x="1845818" y="5520138"/>
            <a:ext cx="745119" cy="353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picture2</a:t>
            </a:r>
            <a:endParaRPr kumimoji="1" lang="ko-KR" altLang="en-US" sz="12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1DB47F7-816B-4D7A-A841-CCC38FA447B0}"/>
              </a:ext>
            </a:extLst>
          </p:cNvPr>
          <p:cNvSpPr/>
          <p:nvPr/>
        </p:nvSpPr>
        <p:spPr>
          <a:xfrm>
            <a:off x="943395" y="5523631"/>
            <a:ext cx="745119" cy="353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picture1</a:t>
            </a:r>
            <a:endParaRPr kumimoji="1" lang="ko-KR" altLang="en-US" sz="12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BBC7F05-BF25-4A0A-9FBD-44106BBA6FD9}"/>
              </a:ext>
            </a:extLst>
          </p:cNvPr>
          <p:cNvSpPr/>
          <p:nvPr/>
        </p:nvSpPr>
        <p:spPr>
          <a:xfrm>
            <a:off x="2748242" y="5523631"/>
            <a:ext cx="745119" cy="353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story</a:t>
            </a:r>
            <a:endParaRPr kumimoji="1" lang="ko-KR" altLang="en-US" sz="1200" dirty="0"/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73F903EC-622E-4882-AEC8-1BCEE7139340}"/>
              </a:ext>
            </a:extLst>
          </p:cNvPr>
          <p:cNvCxnSpPr>
            <a:stCxn id="8" idx="2"/>
            <a:endCxn id="29" idx="0"/>
          </p:cNvCxnSpPr>
          <p:nvPr/>
        </p:nvCxnSpPr>
        <p:spPr>
          <a:xfrm rot="5400000">
            <a:off x="1080251" y="3373696"/>
            <a:ext cx="1001137" cy="12748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5EC84250-9E4D-461A-B5F6-78F9DC2DC6D6}"/>
              </a:ext>
            </a:extLst>
          </p:cNvPr>
          <p:cNvCxnSpPr>
            <a:cxnSpLocks/>
            <a:stCxn id="8" idx="2"/>
            <a:endCxn id="15" idx="0"/>
          </p:cNvCxnSpPr>
          <p:nvPr/>
        </p:nvCxnSpPr>
        <p:spPr>
          <a:xfrm rot="5400000">
            <a:off x="1482613" y="3776058"/>
            <a:ext cx="1001137" cy="47012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C8D0844A-9469-46E0-814B-F2E4A9F88150}"/>
              </a:ext>
            </a:extLst>
          </p:cNvPr>
          <p:cNvCxnSpPr>
            <a:stCxn id="8" idx="2"/>
            <a:endCxn id="20" idx="0"/>
          </p:cNvCxnSpPr>
          <p:nvPr/>
        </p:nvCxnSpPr>
        <p:spPr>
          <a:xfrm rot="5400000">
            <a:off x="760559" y="4065948"/>
            <a:ext cx="2013080" cy="902287"/>
          </a:xfrm>
          <a:prstGeom prst="bentConnector3">
            <a:avLst>
              <a:gd name="adj1" fmla="val 248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4DBF9084-7A00-4179-A346-51E96066A176}"/>
              </a:ext>
            </a:extLst>
          </p:cNvPr>
          <p:cNvCxnSpPr>
            <a:stCxn id="8" idx="2"/>
            <a:endCxn id="18" idx="0"/>
          </p:cNvCxnSpPr>
          <p:nvPr/>
        </p:nvCxnSpPr>
        <p:spPr>
          <a:xfrm rot="16200000" flipH="1">
            <a:off x="1213517" y="4515276"/>
            <a:ext cx="2009587" cy="1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B01F63BB-CA45-41F2-AFDC-DCC14F1E128C}"/>
              </a:ext>
            </a:extLst>
          </p:cNvPr>
          <p:cNvCxnSpPr>
            <a:stCxn id="8" idx="2"/>
            <a:endCxn id="16" idx="0"/>
          </p:cNvCxnSpPr>
          <p:nvPr/>
        </p:nvCxnSpPr>
        <p:spPr>
          <a:xfrm rot="16200000" flipH="1">
            <a:off x="1924840" y="3803953"/>
            <a:ext cx="1001137" cy="4143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06FAFA78-FEB3-4EE3-97A1-1183F5C63921}"/>
              </a:ext>
            </a:extLst>
          </p:cNvPr>
          <p:cNvCxnSpPr>
            <a:stCxn id="8" idx="2"/>
            <a:endCxn id="17" idx="0"/>
          </p:cNvCxnSpPr>
          <p:nvPr/>
        </p:nvCxnSpPr>
        <p:spPr>
          <a:xfrm rot="16200000" flipH="1">
            <a:off x="2355234" y="3373559"/>
            <a:ext cx="1001137" cy="12751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763197AC-0B1D-47B5-9B20-10872F6A1BD5}"/>
              </a:ext>
            </a:extLst>
          </p:cNvPr>
          <p:cNvCxnSpPr>
            <a:stCxn id="8" idx="2"/>
            <a:endCxn id="23" idx="0"/>
          </p:cNvCxnSpPr>
          <p:nvPr/>
        </p:nvCxnSpPr>
        <p:spPr>
          <a:xfrm rot="16200000" flipH="1">
            <a:off x="1662982" y="4065811"/>
            <a:ext cx="2013080" cy="902560"/>
          </a:xfrm>
          <a:prstGeom prst="bentConnector3">
            <a:avLst>
              <a:gd name="adj1" fmla="val 24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A1DE5AC-F9AE-4113-B15A-B6408F513DC7}"/>
              </a:ext>
            </a:extLst>
          </p:cNvPr>
          <p:cNvSpPr/>
          <p:nvPr/>
        </p:nvSpPr>
        <p:spPr>
          <a:xfrm>
            <a:off x="5169332" y="3069789"/>
            <a:ext cx="1126119" cy="4407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travel select = ＂</a:t>
            </a:r>
            <a:r>
              <a:rPr kumimoji="1" lang="ko-KR" altLang="en-US" sz="1200" dirty="0"/>
              <a:t>자연</a:t>
            </a:r>
            <a:r>
              <a:rPr kumimoji="1" lang="en-US" altLang="ko-KR" sz="1200" dirty="0"/>
              <a:t>＂</a:t>
            </a:r>
            <a:endParaRPr kumimoji="1" lang="ko-KR" altLang="en-US" sz="1200" dirty="0"/>
          </a:p>
        </p:txBody>
      </p: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EF142570-00E6-401A-AC89-6F70E0445143}"/>
              </a:ext>
            </a:extLst>
          </p:cNvPr>
          <p:cNvCxnSpPr>
            <a:cxnSpLocks/>
            <a:stCxn id="7" idx="2"/>
            <a:endCxn id="69" idx="0"/>
          </p:cNvCxnSpPr>
          <p:nvPr/>
        </p:nvCxnSpPr>
        <p:spPr>
          <a:xfrm rot="16200000" flipH="1">
            <a:off x="4579620" y="1917017"/>
            <a:ext cx="473638" cy="18319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8FFB998-0D3B-42D6-A5F2-037291C2FC36}"/>
              </a:ext>
            </a:extLst>
          </p:cNvPr>
          <p:cNvSpPr/>
          <p:nvPr/>
        </p:nvSpPr>
        <p:spPr>
          <a:xfrm>
            <a:off x="4136151" y="4511688"/>
            <a:ext cx="642789" cy="353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name</a:t>
            </a:r>
            <a:endParaRPr kumimoji="1" lang="ko-KR" altLang="en-US" sz="1200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AFF1660-3217-4B1C-8951-40CEB8B9A38C}"/>
              </a:ext>
            </a:extLst>
          </p:cNvPr>
          <p:cNvSpPr/>
          <p:nvPr/>
        </p:nvSpPr>
        <p:spPr>
          <a:xfrm>
            <a:off x="4940875" y="4511688"/>
            <a:ext cx="642789" cy="353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city</a:t>
            </a:r>
            <a:endParaRPr kumimoji="1" lang="ko-KR" altLang="en-US" sz="1200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D01DD50-DC33-41AA-8F6B-7FBDA9C8F661}"/>
              </a:ext>
            </a:extLst>
          </p:cNvPr>
          <p:cNvSpPr/>
          <p:nvPr/>
        </p:nvSpPr>
        <p:spPr>
          <a:xfrm>
            <a:off x="5825329" y="4511688"/>
            <a:ext cx="642789" cy="353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place</a:t>
            </a:r>
            <a:endParaRPr kumimoji="1" lang="ko-KR" altLang="en-US" sz="1200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12D3C87-8990-4C9A-A846-CEE768E19788}"/>
              </a:ext>
            </a:extLst>
          </p:cNvPr>
          <p:cNvSpPr/>
          <p:nvPr/>
        </p:nvSpPr>
        <p:spPr>
          <a:xfrm>
            <a:off x="5359968" y="5520138"/>
            <a:ext cx="745119" cy="353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picture2</a:t>
            </a:r>
            <a:endParaRPr kumimoji="1" lang="ko-KR" altLang="en-US" sz="12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E1323A6-1F92-4636-8A97-D6F7C7785B13}"/>
              </a:ext>
            </a:extLst>
          </p:cNvPr>
          <p:cNvSpPr/>
          <p:nvPr/>
        </p:nvSpPr>
        <p:spPr>
          <a:xfrm>
            <a:off x="4457545" y="5523631"/>
            <a:ext cx="745119" cy="353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picture1</a:t>
            </a:r>
            <a:endParaRPr kumimoji="1" lang="ko-KR" altLang="en-US" sz="120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7102E9B-C38F-40D3-A67F-634E9660EB77}"/>
              </a:ext>
            </a:extLst>
          </p:cNvPr>
          <p:cNvSpPr/>
          <p:nvPr/>
        </p:nvSpPr>
        <p:spPr>
          <a:xfrm>
            <a:off x="6262392" y="5523631"/>
            <a:ext cx="745119" cy="353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story</a:t>
            </a:r>
            <a:endParaRPr kumimoji="1" lang="ko-KR" altLang="en-US" sz="1200" dirty="0"/>
          </a:p>
        </p:txBody>
      </p: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F897BA9B-1EED-473B-8AFD-858CAF6C632F}"/>
              </a:ext>
            </a:extLst>
          </p:cNvPr>
          <p:cNvCxnSpPr>
            <a:stCxn id="69" idx="2"/>
            <a:endCxn id="71" idx="0"/>
          </p:cNvCxnSpPr>
          <p:nvPr/>
        </p:nvCxnSpPr>
        <p:spPr>
          <a:xfrm rot="5400000">
            <a:off x="4594401" y="3373696"/>
            <a:ext cx="1001137" cy="12748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4B05CDBD-297F-424F-AA3E-65F08B16F0FE}"/>
              </a:ext>
            </a:extLst>
          </p:cNvPr>
          <p:cNvCxnSpPr>
            <a:cxnSpLocks/>
            <a:stCxn id="69" idx="2"/>
            <a:endCxn id="72" idx="0"/>
          </p:cNvCxnSpPr>
          <p:nvPr/>
        </p:nvCxnSpPr>
        <p:spPr>
          <a:xfrm rot="5400000">
            <a:off x="4996763" y="3776058"/>
            <a:ext cx="1001137" cy="47012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7DCE3649-C888-442F-829A-AEBF7ECF887D}"/>
              </a:ext>
            </a:extLst>
          </p:cNvPr>
          <p:cNvCxnSpPr>
            <a:stCxn id="69" idx="2"/>
            <a:endCxn id="76" idx="0"/>
          </p:cNvCxnSpPr>
          <p:nvPr/>
        </p:nvCxnSpPr>
        <p:spPr>
          <a:xfrm rot="5400000">
            <a:off x="4274709" y="4065948"/>
            <a:ext cx="2013080" cy="902287"/>
          </a:xfrm>
          <a:prstGeom prst="bentConnector3">
            <a:avLst>
              <a:gd name="adj1" fmla="val 248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84931C40-2094-40D4-B4E8-CC3509D4F383}"/>
              </a:ext>
            </a:extLst>
          </p:cNvPr>
          <p:cNvCxnSpPr>
            <a:stCxn id="69" idx="2"/>
            <a:endCxn id="75" idx="0"/>
          </p:cNvCxnSpPr>
          <p:nvPr/>
        </p:nvCxnSpPr>
        <p:spPr>
          <a:xfrm rot="16200000" flipH="1">
            <a:off x="4727667" y="4515276"/>
            <a:ext cx="2009587" cy="1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29B0912F-51C1-4A9C-BD9B-B069273AF76E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 rot="16200000" flipH="1">
            <a:off x="5438990" y="3803953"/>
            <a:ext cx="1001137" cy="4143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BC9156CF-3410-4D48-8223-DD72EA0BA65F}"/>
              </a:ext>
            </a:extLst>
          </p:cNvPr>
          <p:cNvCxnSpPr>
            <a:stCxn id="69" idx="2"/>
            <a:endCxn id="77" idx="0"/>
          </p:cNvCxnSpPr>
          <p:nvPr/>
        </p:nvCxnSpPr>
        <p:spPr>
          <a:xfrm rot="16200000" flipH="1">
            <a:off x="5177132" y="4065811"/>
            <a:ext cx="2013080" cy="902560"/>
          </a:xfrm>
          <a:prstGeom prst="bentConnector3">
            <a:avLst>
              <a:gd name="adj1" fmla="val 24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211A2FD-9040-4F1E-8A0E-0A1444FC3F82}"/>
              </a:ext>
            </a:extLst>
          </p:cNvPr>
          <p:cNvSpPr/>
          <p:nvPr/>
        </p:nvSpPr>
        <p:spPr>
          <a:xfrm>
            <a:off x="9749925" y="3438107"/>
            <a:ext cx="1126119" cy="4407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review</a:t>
            </a:r>
            <a:endParaRPr kumimoji="1" lang="ko-KR" altLang="en-US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4207C44-A38B-4D85-B05E-4D38BA84727E}"/>
              </a:ext>
            </a:extLst>
          </p:cNvPr>
          <p:cNvSpPr/>
          <p:nvPr/>
        </p:nvSpPr>
        <p:spPr>
          <a:xfrm>
            <a:off x="8716744" y="4880006"/>
            <a:ext cx="642789" cy="353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id</a:t>
            </a:r>
            <a:endParaRPr kumimoji="1" lang="ko-KR" altLang="en-US" sz="1200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0C5B9AD-BC49-4C91-A53E-3D4CBCC6AB51}"/>
              </a:ext>
            </a:extLst>
          </p:cNvPr>
          <p:cNvSpPr/>
          <p:nvPr/>
        </p:nvSpPr>
        <p:spPr>
          <a:xfrm>
            <a:off x="9521468" y="4880006"/>
            <a:ext cx="642789" cy="353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name</a:t>
            </a:r>
            <a:endParaRPr kumimoji="1" lang="ko-KR" altLang="en-US" sz="1200" dirty="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8553DA48-F737-45B4-88FC-49A06E2EE1C8}"/>
              </a:ext>
            </a:extLst>
          </p:cNvPr>
          <p:cNvSpPr/>
          <p:nvPr/>
        </p:nvSpPr>
        <p:spPr>
          <a:xfrm>
            <a:off x="10405922" y="4880006"/>
            <a:ext cx="642789" cy="353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text</a:t>
            </a:r>
            <a:endParaRPr kumimoji="1" lang="ko-KR" altLang="en-US" sz="1200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29A0C5A-6506-445D-90C6-63D0E51C4440}"/>
              </a:ext>
            </a:extLst>
          </p:cNvPr>
          <p:cNvSpPr/>
          <p:nvPr/>
        </p:nvSpPr>
        <p:spPr>
          <a:xfrm>
            <a:off x="11266710" y="4880006"/>
            <a:ext cx="642789" cy="353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travel</a:t>
            </a:r>
            <a:endParaRPr kumimoji="1" lang="ko-KR" altLang="en-US" sz="1200" dirty="0"/>
          </a:p>
        </p:txBody>
      </p:sp>
      <p:cxnSp>
        <p:nvCxnSpPr>
          <p:cNvPr id="107" name="연결선: 꺾임 106">
            <a:extLst>
              <a:ext uri="{FF2B5EF4-FFF2-40B4-BE49-F238E27FC236}">
                <a16:creationId xmlns:a16="http://schemas.microsoft.com/office/drawing/2014/main" id="{5C454338-730A-479F-A776-06014F1C1DFE}"/>
              </a:ext>
            </a:extLst>
          </p:cNvPr>
          <p:cNvCxnSpPr>
            <a:stCxn id="102" idx="2"/>
            <a:endCxn id="103" idx="0"/>
          </p:cNvCxnSpPr>
          <p:nvPr/>
        </p:nvCxnSpPr>
        <p:spPr>
          <a:xfrm rot="5400000">
            <a:off x="9174994" y="3742014"/>
            <a:ext cx="1001137" cy="12748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342A67DB-F531-4BD8-926B-A0503A60C126}"/>
              </a:ext>
            </a:extLst>
          </p:cNvPr>
          <p:cNvCxnSpPr>
            <a:cxnSpLocks/>
            <a:stCxn id="102" idx="2"/>
            <a:endCxn id="104" idx="0"/>
          </p:cNvCxnSpPr>
          <p:nvPr/>
        </p:nvCxnSpPr>
        <p:spPr>
          <a:xfrm rot="5400000">
            <a:off x="9577356" y="4144376"/>
            <a:ext cx="1001137" cy="47012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F229557E-1E43-4BF5-A5A4-EC331C282F55}"/>
              </a:ext>
            </a:extLst>
          </p:cNvPr>
          <p:cNvCxnSpPr>
            <a:stCxn id="102" idx="2"/>
            <a:endCxn id="105" idx="0"/>
          </p:cNvCxnSpPr>
          <p:nvPr/>
        </p:nvCxnSpPr>
        <p:spPr>
          <a:xfrm rot="16200000" flipH="1">
            <a:off x="10019583" y="4172271"/>
            <a:ext cx="1001137" cy="4143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6C0AA3CA-DDBB-42AF-A692-70B5DF6E00F9}"/>
              </a:ext>
            </a:extLst>
          </p:cNvPr>
          <p:cNvCxnSpPr>
            <a:stCxn id="102" idx="2"/>
            <a:endCxn id="106" idx="0"/>
          </p:cNvCxnSpPr>
          <p:nvPr/>
        </p:nvCxnSpPr>
        <p:spPr>
          <a:xfrm rot="16200000" flipH="1">
            <a:off x="10449977" y="3741877"/>
            <a:ext cx="1001137" cy="12751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순서도: 연결자 113">
            <a:extLst>
              <a:ext uri="{FF2B5EF4-FFF2-40B4-BE49-F238E27FC236}">
                <a16:creationId xmlns:a16="http://schemas.microsoft.com/office/drawing/2014/main" id="{E49CABD7-A376-4584-B2DA-74C3B2A34E41}"/>
              </a:ext>
            </a:extLst>
          </p:cNvPr>
          <p:cNvSpPr/>
          <p:nvPr/>
        </p:nvSpPr>
        <p:spPr>
          <a:xfrm>
            <a:off x="473273" y="4384774"/>
            <a:ext cx="259499" cy="26161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D73E0EE-8CC4-4B43-B929-B0783A92D8A2}"/>
              </a:ext>
            </a:extLst>
          </p:cNvPr>
          <p:cNvSpPr/>
          <p:nvPr/>
        </p:nvSpPr>
        <p:spPr>
          <a:xfrm>
            <a:off x="6812253" y="2636568"/>
            <a:ext cx="1405943" cy="866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000" dirty="0">
                <a:solidFill>
                  <a:srgbClr val="F86F6C"/>
                </a:solidFill>
              </a:rPr>
              <a:t>…</a:t>
            </a:r>
            <a:endParaRPr kumimoji="1" lang="ko-KR" altLang="en-US" sz="5000" dirty="0">
              <a:solidFill>
                <a:srgbClr val="F86F6C"/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F24E2AD-F351-4313-BFD0-01D290062CC5}"/>
              </a:ext>
            </a:extLst>
          </p:cNvPr>
          <p:cNvSpPr/>
          <p:nvPr/>
        </p:nvSpPr>
        <p:spPr>
          <a:xfrm>
            <a:off x="10913841" y="3069789"/>
            <a:ext cx="1110231" cy="866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000" dirty="0">
                <a:solidFill>
                  <a:srgbClr val="F86F6C"/>
                </a:solidFill>
              </a:rPr>
              <a:t>…</a:t>
            </a:r>
            <a:endParaRPr kumimoji="1" lang="ko-KR" altLang="en-US" sz="5000" dirty="0">
              <a:solidFill>
                <a:srgbClr val="F86F6C"/>
              </a:solidFill>
            </a:endParaRPr>
          </a:p>
        </p:txBody>
      </p:sp>
      <p:sp>
        <p:nvSpPr>
          <p:cNvPr id="120" name="순서도: 연결자 119">
            <a:extLst>
              <a:ext uri="{FF2B5EF4-FFF2-40B4-BE49-F238E27FC236}">
                <a16:creationId xmlns:a16="http://schemas.microsoft.com/office/drawing/2014/main" id="{5B14E358-70F3-4A0D-BC8E-5DEE8A62993B}"/>
              </a:ext>
            </a:extLst>
          </p:cNvPr>
          <p:cNvSpPr/>
          <p:nvPr/>
        </p:nvSpPr>
        <p:spPr>
          <a:xfrm>
            <a:off x="1311530" y="4384774"/>
            <a:ext cx="259499" cy="26161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2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21" name="순서도: 연결자 120">
            <a:extLst>
              <a:ext uri="{FF2B5EF4-FFF2-40B4-BE49-F238E27FC236}">
                <a16:creationId xmlns:a16="http://schemas.microsoft.com/office/drawing/2014/main" id="{A7E37577-C277-49E1-A4C6-5DFEF8D0FC6F}"/>
              </a:ext>
            </a:extLst>
          </p:cNvPr>
          <p:cNvSpPr/>
          <p:nvPr/>
        </p:nvSpPr>
        <p:spPr>
          <a:xfrm>
            <a:off x="2240763" y="4384774"/>
            <a:ext cx="259499" cy="26161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3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22" name="순서도: 연결자 121">
            <a:extLst>
              <a:ext uri="{FF2B5EF4-FFF2-40B4-BE49-F238E27FC236}">
                <a16:creationId xmlns:a16="http://schemas.microsoft.com/office/drawing/2014/main" id="{717E5CF6-88DF-4BD9-80C4-DC400E7BE4B4}"/>
              </a:ext>
            </a:extLst>
          </p:cNvPr>
          <p:cNvSpPr/>
          <p:nvPr/>
        </p:nvSpPr>
        <p:spPr>
          <a:xfrm>
            <a:off x="3117797" y="4365338"/>
            <a:ext cx="259499" cy="26161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4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23" name="순서도: 연결자 122">
            <a:extLst>
              <a:ext uri="{FF2B5EF4-FFF2-40B4-BE49-F238E27FC236}">
                <a16:creationId xmlns:a16="http://schemas.microsoft.com/office/drawing/2014/main" id="{EF183C9F-C79E-4E4C-BF0F-12CE9CCC061C}"/>
              </a:ext>
            </a:extLst>
          </p:cNvPr>
          <p:cNvSpPr/>
          <p:nvPr/>
        </p:nvSpPr>
        <p:spPr>
          <a:xfrm>
            <a:off x="839596" y="5389333"/>
            <a:ext cx="259499" cy="26161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5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27" name="순서도: 연결자 126">
            <a:extLst>
              <a:ext uri="{FF2B5EF4-FFF2-40B4-BE49-F238E27FC236}">
                <a16:creationId xmlns:a16="http://schemas.microsoft.com/office/drawing/2014/main" id="{35887963-E4A5-4FDC-B688-30F4918109AE}"/>
              </a:ext>
            </a:extLst>
          </p:cNvPr>
          <p:cNvSpPr/>
          <p:nvPr/>
        </p:nvSpPr>
        <p:spPr>
          <a:xfrm>
            <a:off x="1715798" y="5389333"/>
            <a:ext cx="259499" cy="26161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6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28" name="순서도: 연결자 127">
            <a:extLst>
              <a:ext uri="{FF2B5EF4-FFF2-40B4-BE49-F238E27FC236}">
                <a16:creationId xmlns:a16="http://schemas.microsoft.com/office/drawing/2014/main" id="{35183054-F35D-4ACD-8410-939CAF312B88}"/>
              </a:ext>
            </a:extLst>
          </p:cNvPr>
          <p:cNvSpPr/>
          <p:nvPr/>
        </p:nvSpPr>
        <p:spPr>
          <a:xfrm>
            <a:off x="2651551" y="5389333"/>
            <a:ext cx="259499" cy="26161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7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29" name="순서도: 연결자 128">
            <a:extLst>
              <a:ext uri="{FF2B5EF4-FFF2-40B4-BE49-F238E27FC236}">
                <a16:creationId xmlns:a16="http://schemas.microsoft.com/office/drawing/2014/main" id="{6877BCC2-7DCE-4C1B-8FCD-0C8E88A5355C}"/>
              </a:ext>
            </a:extLst>
          </p:cNvPr>
          <p:cNvSpPr/>
          <p:nvPr/>
        </p:nvSpPr>
        <p:spPr>
          <a:xfrm>
            <a:off x="4364745" y="5389333"/>
            <a:ext cx="259499" cy="26161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4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1" name="순서도: 연결자 130">
            <a:extLst>
              <a:ext uri="{FF2B5EF4-FFF2-40B4-BE49-F238E27FC236}">
                <a16:creationId xmlns:a16="http://schemas.microsoft.com/office/drawing/2014/main" id="{4AA2DC0B-5E28-48D2-A697-86858E46C766}"/>
              </a:ext>
            </a:extLst>
          </p:cNvPr>
          <p:cNvSpPr/>
          <p:nvPr/>
        </p:nvSpPr>
        <p:spPr>
          <a:xfrm>
            <a:off x="5249097" y="5389333"/>
            <a:ext cx="259499" cy="26161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5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2" name="순서도: 연결자 131">
            <a:extLst>
              <a:ext uri="{FF2B5EF4-FFF2-40B4-BE49-F238E27FC236}">
                <a16:creationId xmlns:a16="http://schemas.microsoft.com/office/drawing/2014/main" id="{3302A230-8D2E-4EF1-B23F-6CDE7415CC6E}"/>
              </a:ext>
            </a:extLst>
          </p:cNvPr>
          <p:cNvSpPr/>
          <p:nvPr/>
        </p:nvSpPr>
        <p:spPr>
          <a:xfrm>
            <a:off x="6164090" y="5389333"/>
            <a:ext cx="259499" cy="26161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6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3" name="순서도: 연결자 132">
            <a:extLst>
              <a:ext uri="{FF2B5EF4-FFF2-40B4-BE49-F238E27FC236}">
                <a16:creationId xmlns:a16="http://schemas.microsoft.com/office/drawing/2014/main" id="{F64E5CEB-EB16-489C-927B-8CF9139A7D74}"/>
              </a:ext>
            </a:extLst>
          </p:cNvPr>
          <p:cNvSpPr/>
          <p:nvPr/>
        </p:nvSpPr>
        <p:spPr>
          <a:xfrm>
            <a:off x="4021829" y="4365338"/>
            <a:ext cx="259499" cy="26161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4" name="순서도: 연결자 133">
            <a:extLst>
              <a:ext uri="{FF2B5EF4-FFF2-40B4-BE49-F238E27FC236}">
                <a16:creationId xmlns:a16="http://schemas.microsoft.com/office/drawing/2014/main" id="{AF032543-0190-40C2-9CA2-E81D3DAF0B53}"/>
              </a:ext>
            </a:extLst>
          </p:cNvPr>
          <p:cNvSpPr/>
          <p:nvPr/>
        </p:nvSpPr>
        <p:spPr>
          <a:xfrm>
            <a:off x="4852113" y="4365338"/>
            <a:ext cx="259499" cy="26161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2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5" name="순서도: 연결자 134">
            <a:extLst>
              <a:ext uri="{FF2B5EF4-FFF2-40B4-BE49-F238E27FC236}">
                <a16:creationId xmlns:a16="http://schemas.microsoft.com/office/drawing/2014/main" id="{D4953F90-FE49-43C2-907B-9912E700BC35}"/>
              </a:ext>
            </a:extLst>
          </p:cNvPr>
          <p:cNvSpPr/>
          <p:nvPr/>
        </p:nvSpPr>
        <p:spPr>
          <a:xfrm>
            <a:off x="5741387" y="4365338"/>
            <a:ext cx="259499" cy="26161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3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6BA7E1D-1354-4E49-9F0C-3010BDFF2946}"/>
              </a:ext>
            </a:extLst>
          </p:cNvPr>
          <p:cNvSpPr/>
          <p:nvPr/>
        </p:nvSpPr>
        <p:spPr>
          <a:xfrm>
            <a:off x="9749925" y="2155389"/>
            <a:ext cx="1126119" cy="4407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r>
              <a:rPr kumimoji="1" lang="en-US" altLang="ko-KR" dirty="0"/>
              <a:t>eview</a:t>
            </a:r>
            <a:r>
              <a:rPr lang="en-US" altLang="ko-KR" dirty="0"/>
              <a:t>s</a:t>
            </a:r>
            <a:endParaRPr kumimoji="1"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FCA2E9B-3487-E64B-B4E1-293E9F858386}"/>
              </a:ext>
            </a:extLst>
          </p:cNvPr>
          <p:cNvCxnSpPr>
            <a:cxnSpLocks/>
            <a:stCxn id="64" idx="2"/>
            <a:endCxn id="102" idx="0"/>
          </p:cNvCxnSpPr>
          <p:nvPr/>
        </p:nvCxnSpPr>
        <p:spPr>
          <a:xfrm>
            <a:off x="10312985" y="2596151"/>
            <a:ext cx="0" cy="841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27">
            <a:extLst>
              <a:ext uri="{FF2B5EF4-FFF2-40B4-BE49-F238E27FC236}">
                <a16:creationId xmlns:a16="http://schemas.microsoft.com/office/drawing/2014/main" id="{DD760C02-671E-BB41-A96D-087A31189CD8}"/>
              </a:ext>
            </a:extLst>
          </p:cNvPr>
          <p:cNvCxnSpPr>
            <a:cxnSpLocks/>
            <a:stCxn id="4" idx="3"/>
            <a:endCxn id="64" idx="0"/>
          </p:cNvCxnSpPr>
          <p:nvPr/>
        </p:nvCxnSpPr>
        <p:spPr>
          <a:xfrm>
            <a:off x="8410575" y="1661394"/>
            <a:ext cx="1902410" cy="4939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665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10833B-B15E-4EAE-9386-1ABCD7769830}"/>
              </a:ext>
            </a:extLst>
          </p:cNvPr>
          <p:cNvSpPr txBox="1"/>
          <p:nvPr/>
        </p:nvSpPr>
        <p:spPr>
          <a:xfrm>
            <a:off x="660866" y="2921168"/>
            <a:ext cx="1087028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accent4">
                    <a:lumMod val="50000"/>
                  </a:schemeClr>
                </a:solidFill>
              </a:rPr>
              <a:t>#</a:t>
            </a:r>
            <a:r>
              <a:rPr lang="ko-KR" altLang="en-US" sz="5000" dirty="0">
                <a:solidFill>
                  <a:schemeClr val="accent4">
                    <a:lumMod val="50000"/>
                  </a:schemeClr>
                </a:solidFill>
              </a:rPr>
              <a:t>웹 브라우저에 표현하고자 하는 양식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F44C81D-F7D0-49C9-A537-A9DF7B547BEF}"/>
              </a:ext>
            </a:extLst>
          </p:cNvPr>
          <p:cNvSpPr/>
          <p:nvPr/>
        </p:nvSpPr>
        <p:spPr>
          <a:xfrm>
            <a:off x="578069" y="2833563"/>
            <a:ext cx="10953065" cy="1036983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3EE541-37E5-45E5-8296-19DE18811AB9}"/>
              </a:ext>
            </a:extLst>
          </p:cNvPr>
          <p:cNvSpPr txBox="1"/>
          <p:nvPr/>
        </p:nvSpPr>
        <p:spPr>
          <a:xfrm>
            <a:off x="660866" y="4403834"/>
            <a:ext cx="76528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accent4">
                    <a:lumMod val="50000"/>
                  </a:schemeClr>
                </a:solidFill>
              </a:rPr>
              <a:t>Tip! : </a:t>
            </a:r>
            <a:r>
              <a:rPr lang="ko-KR" altLang="en-US" sz="1800" dirty="0">
                <a:solidFill>
                  <a:schemeClr val="accent4">
                    <a:lumMod val="50000"/>
                  </a:schemeClr>
                </a:solidFill>
              </a:rPr>
              <a:t>프로토 타입을 실행해보고 싶으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시다고요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?</a:t>
            </a:r>
            <a:b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Figma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주소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</a:p>
          <a:p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linkClick r:id="rId4"/>
              </a:rPr>
              <a:t>https://www.figma.com/file/Ni2FCfraUktpwEoD9S9iWZ/Team-Xml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kumimoji="0" lang="ko-KR" altLang="en-US" dirty="0"/>
              <a:t>와이어 프레임 작업은 </a:t>
            </a:r>
            <a:r>
              <a:rPr kumimoji="0" lang="en-US" altLang="ko-KR" dirty="0"/>
              <a:t>Figma</a:t>
            </a:r>
            <a:r>
              <a:rPr kumimoji="0" lang="ko-KR" altLang="en-US" dirty="0"/>
              <a:t>에서 진행하였으며 </a:t>
            </a:r>
            <a:r>
              <a:rPr kumimoji="0" lang="en-US" altLang="ko-KR" dirty="0"/>
              <a:t>Figma</a:t>
            </a:r>
            <a:r>
              <a:rPr kumimoji="0" lang="ko-KR" altLang="en-US" dirty="0"/>
              <a:t>에서 지원하는 프로토 타입기능을 이용하여 실행해볼 수 있습니다</a:t>
            </a:r>
            <a:r>
              <a:rPr kumimoji="0" lang="en-US" altLang="ko-KR" dirty="0"/>
              <a:t>. </a:t>
            </a:r>
            <a:r>
              <a:rPr kumimoji="0" lang="ko-KR" altLang="en-US" dirty="0"/>
              <a:t>링크 들어가셔서 우측상단에 재생 버튼을 누르시면 됩니다</a:t>
            </a:r>
            <a:r>
              <a:rPr kumimoji="0" lang="en-US" altLang="ko-KR" dirty="0"/>
              <a:t>.)</a:t>
            </a:r>
            <a:endParaRPr lang="ko-KR" altLang="en-US" sz="1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5F952E-D710-43E1-8567-D717CA6FB7C8}"/>
              </a:ext>
            </a:extLst>
          </p:cNvPr>
          <p:cNvSpPr txBox="1"/>
          <p:nvPr/>
        </p:nvSpPr>
        <p:spPr>
          <a:xfrm>
            <a:off x="8987246" y="6345845"/>
            <a:ext cx="3204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TMI : </a:t>
            </a:r>
            <a:r>
              <a:rPr lang="ko-KR" altLang="en-US" sz="1000" dirty="0" err="1"/>
              <a:t>가로수치는</a:t>
            </a:r>
            <a:r>
              <a:rPr lang="ko-KR" altLang="en-US" sz="1000" dirty="0"/>
              <a:t> 설계과정에서 </a:t>
            </a:r>
            <a:r>
              <a:rPr lang="ko-KR" altLang="en-US" sz="1000" dirty="0" err="1"/>
              <a:t>반응형으로</a:t>
            </a:r>
            <a:r>
              <a:rPr lang="ko-KR" altLang="en-US" sz="1000" dirty="0"/>
              <a:t> 할 계획이어서 큰 가로수치를 제외하고는 적지 않았습니다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7" name="テキスト ボックス 4">
            <a:extLst>
              <a:ext uri="{FF2B5EF4-FFF2-40B4-BE49-F238E27FC236}">
                <a16:creationId xmlns:a16="http://schemas.microsoft.com/office/drawing/2014/main" id="{BE3763FB-4392-4CE6-A32A-5CD50572D3FE}"/>
              </a:ext>
            </a:extLst>
          </p:cNvPr>
          <p:cNvSpPr txBox="1"/>
          <p:nvPr/>
        </p:nvSpPr>
        <p:spPr>
          <a:xfrm>
            <a:off x="159654" y="216505"/>
            <a:ext cx="14205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4-2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:a16="http://schemas.microsoft.com/office/drawing/2014/main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id="{752E1EAB-E9CF-455E-B8C2-6B1CED7CD2EA}"/>
              </a:ext>
            </a:extLst>
          </p:cNvPr>
          <p:cNvSpPr txBox="1"/>
          <p:nvPr/>
        </p:nvSpPr>
        <p:spPr>
          <a:xfrm>
            <a:off x="1553105" y="198782"/>
            <a:ext cx="908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웹 브라우저에 표현하고자 하는 양식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4">
            <a:extLst>
              <a:ext uri="{FF2B5EF4-FFF2-40B4-BE49-F238E27FC236}">
                <a16:creationId xmlns:a16="http://schemas.microsoft.com/office/drawing/2014/main" id="{FA99416C-6A5F-4A73-8730-0ED3114B813D}"/>
              </a:ext>
            </a:extLst>
          </p:cNvPr>
          <p:cNvSpPr txBox="1"/>
          <p:nvPr/>
        </p:nvSpPr>
        <p:spPr>
          <a:xfrm>
            <a:off x="132523" y="198782"/>
            <a:ext cx="14205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4-2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082177-F310-4602-94CD-48DBC0F3EC34}"/>
              </a:ext>
            </a:extLst>
          </p:cNvPr>
          <p:cNvSpPr txBox="1"/>
          <p:nvPr/>
        </p:nvSpPr>
        <p:spPr>
          <a:xfrm>
            <a:off x="10489323" y="372023"/>
            <a:ext cx="1660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Main</a:t>
            </a:r>
            <a:r>
              <a:rPr lang="ko-KR" altLang="en-US" dirty="0"/>
              <a:t>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0B1225E-C4F9-4C87-98D9-DF4DF20F3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368" y="845113"/>
            <a:ext cx="10737264" cy="570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33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:a16="http://schemas.microsoft.com/office/drawing/2014/main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id="{752E1EAB-E9CF-455E-B8C2-6B1CED7CD2EA}"/>
              </a:ext>
            </a:extLst>
          </p:cNvPr>
          <p:cNvSpPr txBox="1"/>
          <p:nvPr/>
        </p:nvSpPr>
        <p:spPr>
          <a:xfrm>
            <a:off x="1553731" y="198782"/>
            <a:ext cx="908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웹 브라우저에 표현하고자 하는 양식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082177-F310-4602-94CD-48DBC0F3EC34}"/>
              </a:ext>
            </a:extLst>
          </p:cNvPr>
          <p:cNvSpPr txBox="1"/>
          <p:nvPr/>
        </p:nvSpPr>
        <p:spPr>
          <a:xfrm>
            <a:off x="10489323" y="372023"/>
            <a:ext cx="1660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Page1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CEB77D-1C65-43C0-9F4E-D6FA20D3A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39" y="845113"/>
            <a:ext cx="10914722" cy="5773792"/>
          </a:xfrm>
          <a:prstGeom prst="rect">
            <a:avLst/>
          </a:prstGeom>
        </p:spPr>
      </p:pic>
      <p:sp>
        <p:nvSpPr>
          <p:cNvPr id="8" name="テキスト ボックス 4">
            <a:extLst>
              <a:ext uri="{FF2B5EF4-FFF2-40B4-BE49-F238E27FC236}">
                <a16:creationId xmlns:a16="http://schemas.microsoft.com/office/drawing/2014/main" id="{0CB452D4-F02A-44C5-BFA0-4430B7E42171}"/>
              </a:ext>
            </a:extLst>
          </p:cNvPr>
          <p:cNvSpPr txBox="1"/>
          <p:nvPr/>
        </p:nvSpPr>
        <p:spPr>
          <a:xfrm>
            <a:off x="132523" y="198782"/>
            <a:ext cx="14205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4-2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207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:a16="http://schemas.microsoft.com/office/drawing/2014/main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id="{752E1EAB-E9CF-455E-B8C2-6B1CED7CD2EA}"/>
              </a:ext>
            </a:extLst>
          </p:cNvPr>
          <p:cNvSpPr txBox="1"/>
          <p:nvPr/>
        </p:nvSpPr>
        <p:spPr>
          <a:xfrm>
            <a:off x="1553731" y="198782"/>
            <a:ext cx="908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웹 브라우저에 표현하고자 하는 양식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082177-F310-4602-94CD-48DBC0F3EC34}"/>
              </a:ext>
            </a:extLst>
          </p:cNvPr>
          <p:cNvSpPr txBox="1"/>
          <p:nvPr/>
        </p:nvSpPr>
        <p:spPr>
          <a:xfrm>
            <a:off x="10489323" y="372023"/>
            <a:ext cx="1660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Page2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E21A09-127D-4899-AACB-F5334050A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787" y="992694"/>
            <a:ext cx="10484426" cy="5512343"/>
          </a:xfrm>
          <a:prstGeom prst="rect">
            <a:avLst/>
          </a:prstGeom>
        </p:spPr>
      </p:pic>
      <p:sp>
        <p:nvSpPr>
          <p:cNvPr id="9" name="テキスト ボックス 4">
            <a:extLst>
              <a:ext uri="{FF2B5EF4-FFF2-40B4-BE49-F238E27FC236}">
                <a16:creationId xmlns:a16="http://schemas.microsoft.com/office/drawing/2014/main" id="{FEDF1EF6-D214-466E-973C-1208319EDF7F}"/>
              </a:ext>
            </a:extLst>
          </p:cNvPr>
          <p:cNvSpPr txBox="1"/>
          <p:nvPr/>
        </p:nvSpPr>
        <p:spPr>
          <a:xfrm>
            <a:off x="132523" y="198782"/>
            <a:ext cx="14205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4-2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947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:a16="http://schemas.microsoft.com/office/drawing/2014/main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id="{752E1EAB-E9CF-455E-B8C2-6B1CED7CD2EA}"/>
              </a:ext>
            </a:extLst>
          </p:cNvPr>
          <p:cNvSpPr txBox="1"/>
          <p:nvPr/>
        </p:nvSpPr>
        <p:spPr>
          <a:xfrm>
            <a:off x="1553730" y="198782"/>
            <a:ext cx="908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웹 브라우저에 표현하고자 하는 양식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3990DF-C3F4-46D5-966F-87688EA5C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911" y="772900"/>
            <a:ext cx="10284177" cy="5937688"/>
          </a:xfrm>
          <a:prstGeom prst="rect">
            <a:avLst/>
          </a:prstGeom>
        </p:spPr>
      </p:pic>
      <p:sp>
        <p:nvSpPr>
          <p:cNvPr id="8" name="テキスト ボックス 4">
            <a:extLst>
              <a:ext uri="{FF2B5EF4-FFF2-40B4-BE49-F238E27FC236}">
                <a16:creationId xmlns:a16="http://schemas.microsoft.com/office/drawing/2014/main" id="{5E0B767D-C1A7-4082-9015-EF0432237EED}"/>
              </a:ext>
            </a:extLst>
          </p:cNvPr>
          <p:cNvSpPr txBox="1"/>
          <p:nvPr/>
        </p:nvSpPr>
        <p:spPr>
          <a:xfrm>
            <a:off x="132523" y="198782"/>
            <a:ext cx="14205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4-2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561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:a16="http://schemas.microsoft.com/office/drawing/2014/main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id="{752E1EAB-E9CF-455E-B8C2-6B1CED7CD2EA}"/>
              </a:ext>
            </a:extLst>
          </p:cNvPr>
          <p:cNvSpPr txBox="1"/>
          <p:nvPr/>
        </p:nvSpPr>
        <p:spPr>
          <a:xfrm>
            <a:off x="1553730" y="198782"/>
            <a:ext cx="908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웹 브라우저에 표현하고자 하는 양식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E8D576A-F7CF-46AC-8504-B1A264632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23" y="783469"/>
            <a:ext cx="10154353" cy="5885857"/>
          </a:xfrm>
          <a:prstGeom prst="rect">
            <a:avLst/>
          </a:prstGeom>
        </p:spPr>
      </p:pic>
      <p:sp>
        <p:nvSpPr>
          <p:cNvPr id="8" name="テキスト ボックス 4">
            <a:extLst>
              <a:ext uri="{FF2B5EF4-FFF2-40B4-BE49-F238E27FC236}">
                <a16:creationId xmlns:a16="http://schemas.microsoft.com/office/drawing/2014/main" id="{36836469-22F8-4C65-AD22-D1129541C42C}"/>
              </a:ext>
            </a:extLst>
          </p:cNvPr>
          <p:cNvSpPr txBox="1"/>
          <p:nvPr/>
        </p:nvSpPr>
        <p:spPr>
          <a:xfrm>
            <a:off x="132523" y="198782"/>
            <a:ext cx="14205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4-2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958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:a16="http://schemas.microsoft.com/office/drawing/2014/main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id="{752E1EAB-E9CF-455E-B8C2-6B1CED7CD2EA}"/>
              </a:ext>
            </a:extLst>
          </p:cNvPr>
          <p:cNvSpPr txBox="1"/>
          <p:nvPr/>
        </p:nvSpPr>
        <p:spPr>
          <a:xfrm>
            <a:off x="1553731" y="198782"/>
            <a:ext cx="908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웹 브라우저에 표현하고자 하는 양식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D6E050-EBBB-4923-86A9-6BC9D9540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56" y="725398"/>
            <a:ext cx="10250088" cy="5933820"/>
          </a:xfrm>
          <a:prstGeom prst="rect">
            <a:avLst/>
          </a:prstGeom>
        </p:spPr>
      </p:pic>
      <p:sp>
        <p:nvSpPr>
          <p:cNvPr id="9" name="テキスト ボックス 4">
            <a:extLst>
              <a:ext uri="{FF2B5EF4-FFF2-40B4-BE49-F238E27FC236}">
                <a16:creationId xmlns:a16="http://schemas.microsoft.com/office/drawing/2014/main" id="{9B3B8E67-8B16-4991-9E5F-15CE50940390}"/>
              </a:ext>
            </a:extLst>
          </p:cNvPr>
          <p:cNvSpPr txBox="1"/>
          <p:nvPr/>
        </p:nvSpPr>
        <p:spPr>
          <a:xfrm>
            <a:off x="132523" y="198782"/>
            <a:ext cx="14205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4-2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975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82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E8B84"/>
              </a:clrFrom>
              <a:clrTo>
                <a:srgbClr val="FE8B8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3" t="16425" r="16374" b="22513"/>
          <a:stretch/>
        </p:blipFill>
        <p:spPr>
          <a:xfrm>
            <a:off x="8760995" y="1765851"/>
            <a:ext cx="2410512" cy="3326297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B06272-D923-4A3E-9139-6A17E7858F83}"/>
              </a:ext>
            </a:extLst>
          </p:cNvPr>
          <p:cNvSpPr txBox="1"/>
          <p:nvPr/>
        </p:nvSpPr>
        <p:spPr>
          <a:xfrm>
            <a:off x="1246268" y="170892"/>
            <a:ext cx="4149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000" b="1" spc="-150" dirty="0">
                <a:solidFill>
                  <a:schemeClr val="bg1"/>
                </a:solidFill>
              </a:rPr>
              <a:t>Table of Contents</a:t>
            </a:r>
            <a:endParaRPr kumimoji="1" lang="ja-JP" altLang="en-US" sz="4000" b="1" spc="-150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2">
            <a:extLst>
              <a:ext uri="{FF2B5EF4-FFF2-40B4-BE49-F238E27FC236}">
                <a16:creationId xmlns:a16="http://schemas.microsoft.com/office/drawing/2014/main" id="{7CC15B21-9934-4063-A981-1254F24D8805}"/>
              </a:ext>
            </a:extLst>
          </p:cNvPr>
          <p:cNvSpPr txBox="1"/>
          <p:nvPr/>
        </p:nvSpPr>
        <p:spPr>
          <a:xfrm>
            <a:off x="1343298" y="1176628"/>
            <a:ext cx="3518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spc="300" dirty="0">
                <a:solidFill>
                  <a:schemeClr val="bg1"/>
                </a:solidFill>
              </a:rPr>
              <a:t>주제 선정 이유</a:t>
            </a:r>
            <a:endParaRPr kumimoji="1" lang="ja-JP" altLang="en-US" sz="3600" b="1" spc="300" dirty="0">
              <a:solidFill>
                <a:schemeClr val="bg1"/>
              </a:solidFill>
            </a:endParaRPr>
          </a:p>
        </p:txBody>
      </p:sp>
      <p:sp>
        <p:nvSpPr>
          <p:cNvPr id="11" name="テキスト ボックス 2">
            <a:extLst>
              <a:ext uri="{FF2B5EF4-FFF2-40B4-BE49-F238E27FC236}">
                <a16:creationId xmlns:a16="http://schemas.microsoft.com/office/drawing/2014/main" id="{684CA1B1-84A5-4407-9F98-DBDDC4410CA8}"/>
              </a:ext>
            </a:extLst>
          </p:cNvPr>
          <p:cNvSpPr txBox="1"/>
          <p:nvPr/>
        </p:nvSpPr>
        <p:spPr>
          <a:xfrm>
            <a:off x="1336769" y="2879414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300" dirty="0">
                <a:solidFill>
                  <a:schemeClr val="bg1"/>
                </a:solidFill>
              </a:rPr>
              <a:t>기술 스택</a:t>
            </a:r>
            <a:endParaRPr kumimoji="1" lang="ja-JP" altLang="en-US" sz="3600" b="1" spc="300" dirty="0">
              <a:solidFill>
                <a:schemeClr val="bg1"/>
              </a:solidFill>
            </a:endParaRPr>
          </a:p>
        </p:txBody>
      </p:sp>
      <p:sp>
        <p:nvSpPr>
          <p:cNvPr id="16" name="テキスト ボックス 2">
            <a:extLst>
              <a:ext uri="{FF2B5EF4-FFF2-40B4-BE49-F238E27FC236}">
                <a16:creationId xmlns:a16="http://schemas.microsoft.com/office/drawing/2014/main" id="{2000CC67-EC4F-443A-AD62-490557A2DC6F}"/>
              </a:ext>
            </a:extLst>
          </p:cNvPr>
          <p:cNvSpPr txBox="1"/>
          <p:nvPr/>
        </p:nvSpPr>
        <p:spPr>
          <a:xfrm>
            <a:off x="1343297" y="3851507"/>
            <a:ext cx="2852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spc="300">
                <a:solidFill>
                  <a:schemeClr val="bg1"/>
                </a:solidFill>
              </a:rPr>
              <a:t>스토리 보드</a:t>
            </a:r>
            <a:endParaRPr kumimoji="1" lang="ja-JP" altLang="en-US" sz="3600" b="1" spc="300" dirty="0">
              <a:solidFill>
                <a:schemeClr val="bg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2DC9960-6E4F-4F16-BF5B-0B44A55AD70F}"/>
              </a:ext>
            </a:extLst>
          </p:cNvPr>
          <p:cNvGrpSpPr/>
          <p:nvPr/>
        </p:nvGrpSpPr>
        <p:grpSpPr>
          <a:xfrm>
            <a:off x="572692" y="929566"/>
            <a:ext cx="737369" cy="723931"/>
            <a:chOff x="572692" y="1183566"/>
            <a:chExt cx="737369" cy="7239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0F9463-4505-451F-8BF5-877E3F648D14}"/>
                </a:ext>
              </a:extLst>
            </p:cNvPr>
            <p:cNvSpPr txBox="1"/>
            <p:nvPr/>
          </p:nvSpPr>
          <p:spPr>
            <a:xfrm flipH="1">
              <a:off x="572692" y="1183566"/>
              <a:ext cx="737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300" dirty="0">
                  <a:solidFill>
                    <a:schemeClr val="bg1"/>
                  </a:solidFill>
                </a:rPr>
                <a:t>01</a:t>
              </a:r>
              <a:endParaRPr lang="ko-KR" altLang="en-US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19" name="正方形/長方形 1">
              <a:extLst>
                <a:ext uri="{FF2B5EF4-FFF2-40B4-BE49-F238E27FC236}">
                  <a16:creationId xmlns:a16="http://schemas.microsoft.com/office/drawing/2014/main" id="{CACB1BF2-EB4E-4F36-8540-C3A1A7F0AD1E}"/>
                </a:ext>
              </a:extLst>
            </p:cNvPr>
            <p:cNvSpPr/>
            <p:nvPr/>
          </p:nvSpPr>
          <p:spPr>
            <a:xfrm>
              <a:off x="764078" y="1611171"/>
              <a:ext cx="296326" cy="296326"/>
            </a:xfrm>
            <a:prstGeom prst="rect">
              <a:avLst/>
            </a:prstGeom>
            <a:solidFill>
              <a:schemeClr val="bg1"/>
            </a:solidFill>
            <a:ln w="152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50E55B6-1885-4FA6-86F8-A501A07513F3}"/>
              </a:ext>
            </a:extLst>
          </p:cNvPr>
          <p:cNvGrpSpPr/>
          <p:nvPr/>
        </p:nvGrpSpPr>
        <p:grpSpPr>
          <a:xfrm>
            <a:off x="566164" y="2654923"/>
            <a:ext cx="737369" cy="748832"/>
            <a:chOff x="566164" y="2216157"/>
            <a:chExt cx="737369" cy="7488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4DB5A7E-51DA-45F0-A929-5431E5D5A880}"/>
                </a:ext>
              </a:extLst>
            </p:cNvPr>
            <p:cNvSpPr txBox="1"/>
            <p:nvPr/>
          </p:nvSpPr>
          <p:spPr>
            <a:xfrm flipH="1">
              <a:off x="566164" y="2216157"/>
              <a:ext cx="737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300" dirty="0">
                  <a:solidFill>
                    <a:schemeClr val="bg1"/>
                  </a:solidFill>
                </a:rPr>
                <a:t>03</a:t>
              </a:r>
              <a:endParaRPr lang="ko-KR" altLang="en-US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20" name="正方形/長方形 1">
              <a:extLst>
                <a:ext uri="{FF2B5EF4-FFF2-40B4-BE49-F238E27FC236}">
                  <a16:creationId xmlns:a16="http://schemas.microsoft.com/office/drawing/2014/main" id="{9D4C5111-349B-4C66-9360-465CACA0780D}"/>
                </a:ext>
              </a:extLst>
            </p:cNvPr>
            <p:cNvSpPr/>
            <p:nvPr/>
          </p:nvSpPr>
          <p:spPr>
            <a:xfrm>
              <a:off x="757550" y="2668663"/>
              <a:ext cx="296326" cy="296326"/>
            </a:xfrm>
            <a:prstGeom prst="rect">
              <a:avLst/>
            </a:prstGeom>
            <a:solidFill>
              <a:schemeClr val="bg1"/>
            </a:solidFill>
            <a:ln w="152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A41B6CA-D801-4547-8545-D736DED7BFD2}"/>
              </a:ext>
            </a:extLst>
          </p:cNvPr>
          <p:cNvGrpSpPr/>
          <p:nvPr/>
        </p:nvGrpSpPr>
        <p:grpSpPr>
          <a:xfrm>
            <a:off x="572692" y="3576485"/>
            <a:ext cx="737369" cy="773733"/>
            <a:chOff x="572692" y="3333694"/>
            <a:chExt cx="737369" cy="77373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BBC6803-C36E-419F-B459-0FEDB76C58AE}"/>
                </a:ext>
              </a:extLst>
            </p:cNvPr>
            <p:cNvSpPr txBox="1"/>
            <p:nvPr/>
          </p:nvSpPr>
          <p:spPr>
            <a:xfrm flipH="1">
              <a:off x="572692" y="3333694"/>
              <a:ext cx="737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300" dirty="0">
                  <a:solidFill>
                    <a:schemeClr val="bg1"/>
                  </a:solidFill>
                </a:rPr>
                <a:t>04</a:t>
              </a:r>
              <a:endParaRPr lang="ko-KR" altLang="en-US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21" name="正方形/長方形 1">
              <a:extLst>
                <a:ext uri="{FF2B5EF4-FFF2-40B4-BE49-F238E27FC236}">
                  <a16:creationId xmlns:a16="http://schemas.microsoft.com/office/drawing/2014/main" id="{60B14E28-E606-4F67-BC37-14433FFBA3C5}"/>
                </a:ext>
              </a:extLst>
            </p:cNvPr>
            <p:cNvSpPr/>
            <p:nvPr/>
          </p:nvSpPr>
          <p:spPr>
            <a:xfrm>
              <a:off x="764078" y="3811101"/>
              <a:ext cx="296326" cy="296326"/>
            </a:xfrm>
            <a:prstGeom prst="rect">
              <a:avLst/>
            </a:prstGeom>
            <a:solidFill>
              <a:schemeClr val="bg1"/>
            </a:solidFill>
            <a:ln w="152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テキスト ボックス 2">
            <a:extLst>
              <a:ext uri="{FF2B5EF4-FFF2-40B4-BE49-F238E27FC236}">
                <a16:creationId xmlns:a16="http://schemas.microsoft.com/office/drawing/2014/main" id="{D4F2FA1D-333E-479B-B7A6-0F803A15FC39}"/>
              </a:ext>
            </a:extLst>
          </p:cNvPr>
          <p:cNvSpPr txBox="1"/>
          <p:nvPr/>
        </p:nvSpPr>
        <p:spPr>
          <a:xfrm>
            <a:off x="1343297" y="4778532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300">
                <a:solidFill>
                  <a:schemeClr val="bg1"/>
                </a:solidFill>
              </a:rPr>
              <a:t>실제 구현</a:t>
            </a:r>
            <a:endParaRPr kumimoji="1" lang="ja-JP" altLang="en-US" sz="3600" b="1" spc="300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221293E-7DA2-4F37-BC7B-64DCE7F4B513}"/>
              </a:ext>
            </a:extLst>
          </p:cNvPr>
          <p:cNvGrpSpPr/>
          <p:nvPr/>
        </p:nvGrpSpPr>
        <p:grpSpPr>
          <a:xfrm>
            <a:off x="572692" y="4503510"/>
            <a:ext cx="737369" cy="773733"/>
            <a:chOff x="572692" y="5143077"/>
            <a:chExt cx="737369" cy="77373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C54C11-2689-4D5A-AED0-FD347F263623}"/>
                </a:ext>
              </a:extLst>
            </p:cNvPr>
            <p:cNvSpPr txBox="1"/>
            <p:nvPr/>
          </p:nvSpPr>
          <p:spPr>
            <a:xfrm flipH="1">
              <a:off x="572692" y="5143077"/>
              <a:ext cx="737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300" dirty="0">
                  <a:solidFill>
                    <a:schemeClr val="bg1"/>
                  </a:solidFill>
                </a:rPr>
                <a:t>05</a:t>
              </a:r>
              <a:endParaRPr lang="ko-KR" altLang="en-US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22" name="正方形/長方形 1">
              <a:extLst>
                <a:ext uri="{FF2B5EF4-FFF2-40B4-BE49-F238E27FC236}">
                  <a16:creationId xmlns:a16="http://schemas.microsoft.com/office/drawing/2014/main" id="{EE73CEE7-EE78-4AC7-B6DE-CBCF450F8A97}"/>
                </a:ext>
              </a:extLst>
            </p:cNvPr>
            <p:cNvSpPr/>
            <p:nvPr/>
          </p:nvSpPr>
          <p:spPr>
            <a:xfrm>
              <a:off x="764078" y="5620484"/>
              <a:ext cx="296326" cy="296326"/>
            </a:xfrm>
            <a:prstGeom prst="rect">
              <a:avLst/>
            </a:prstGeom>
            <a:solidFill>
              <a:schemeClr val="bg1"/>
            </a:solidFill>
            <a:ln w="152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" name="テキスト ボックス 2">
            <a:extLst>
              <a:ext uri="{FF2B5EF4-FFF2-40B4-BE49-F238E27FC236}">
                <a16:creationId xmlns:a16="http://schemas.microsoft.com/office/drawing/2014/main" id="{205C5B95-9B11-4A44-927B-D8155A657BAD}"/>
              </a:ext>
            </a:extLst>
          </p:cNvPr>
          <p:cNvSpPr txBox="1"/>
          <p:nvPr/>
        </p:nvSpPr>
        <p:spPr>
          <a:xfrm>
            <a:off x="1343297" y="5705557"/>
            <a:ext cx="4019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spc="300" dirty="0">
                <a:solidFill>
                  <a:schemeClr val="bg1"/>
                </a:solidFill>
              </a:rPr>
              <a:t>개선하고 싶은 점</a:t>
            </a:r>
            <a:endParaRPr kumimoji="1" lang="ja-JP" altLang="en-US" sz="3600" b="1" spc="300" dirty="0">
              <a:solidFill>
                <a:schemeClr val="bg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B76AF89-7B0E-4D88-A6F5-C8DD52A161DA}"/>
              </a:ext>
            </a:extLst>
          </p:cNvPr>
          <p:cNvGrpSpPr/>
          <p:nvPr/>
        </p:nvGrpSpPr>
        <p:grpSpPr>
          <a:xfrm>
            <a:off x="572692" y="5430535"/>
            <a:ext cx="737369" cy="773733"/>
            <a:chOff x="572692" y="5936647"/>
            <a:chExt cx="737369" cy="77373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8818EFD-27F8-42D3-B090-7AD1026BBF75}"/>
                </a:ext>
              </a:extLst>
            </p:cNvPr>
            <p:cNvSpPr txBox="1"/>
            <p:nvPr/>
          </p:nvSpPr>
          <p:spPr>
            <a:xfrm flipH="1">
              <a:off x="572692" y="5936647"/>
              <a:ext cx="737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300" dirty="0">
                  <a:solidFill>
                    <a:schemeClr val="bg1"/>
                  </a:solidFill>
                </a:rPr>
                <a:t>06</a:t>
              </a:r>
              <a:endParaRPr lang="ko-KR" altLang="en-US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28" name="正方形/長方形 1">
              <a:extLst>
                <a:ext uri="{FF2B5EF4-FFF2-40B4-BE49-F238E27FC236}">
                  <a16:creationId xmlns:a16="http://schemas.microsoft.com/office/drawing/2014/main" id="{6FBE2990-5DE5-4DB7-A409-8F244570C676}"/>
                </a:ext>
              </a:extLst>
            </p:cNvPr>
            <p:cNvSpPr/>
            <p:nvPr/>
          </p:nvSpPr>
          <p:spPr>
            <a:xfrm>
              <a:off x="764078" y="6414054"/>
              <a:ext cx="296326" cy="296326"/>
            </a:xfrm>
            <a:prstGeom prst="rect">
              <a:avLst/>
            </a:prstGeom>
            <a:solidFill>
              <a:schemeClr val="bg1"/>
            </a:solidFill>
            <a:ln w="152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0" name="テキスト ボックス 2">
            <a:extLst>
              <a:ext uri="{FF2B5EF4-FFF2-40B4-BE49-F238E27FC236}">
                <a16:creationId xmlns:a16="http://schemas.microsoft.com/office/drawing/2014/main" id="{CDA74017-8514-49C8-BA46-DDCE52F8C3BB}"/>
              </a:ext>
            </a:extLst>
          </p:cNvPr>
          <p:cNvSpPr txBox="1"/>
          <p:nvPr/>
        </p:nvSpPr>
        <p:spPr>
          <a:xfrm>
            <a:off x="1345664" y="2014364"/>
            <a:ext cx="6353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300">
                <a:solidFill>
                  <a:schemeClr val="bg1"/>
                </a:solidFill>
              </a:rPr>
              <a:t>조원 각각의 역할과 스케줄 </a:t>
            </a:r>
            <a:endParaRPr kumimoji="1" lang="ja-JP" altLang="en-US" sz="3600" b="1" spc="300" dirty="0">
              <a:solidFill>
                <a:schemeClr val="bg1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0E23FBF-DB5F-465E-95EB-4DF51EE396CB}"/>
              </a:ext>
            </a:extLst>
          </p:cNvPr>
          <p:cNvGrpSpPr/>
          <p:nvPr/>
        </p:nvGrpSpPr>
        <p:grpSpPr>
          <a:xfrm>
            <a:off x="566164" y="1789873"/>
            <a:ext cx="737369" cy="748832"/>
            <a:chOff x="566164" y="2216157"/>
            <a:chExt cx="737369" cy="7488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FBD4556-6732-4392-B25C-AED7FA001561}"/>
                </a:ext>
              </a:extLst>
            </p:cNvPr>
            <p:cNvSpPr txBox="1"/>
            <p:nvPr/>
          </p:nvSpPr>
          <p:spPr>
            <a:xfrm flipH="1">
              <a:off x="566164" y="2216157"/>
              <a:ext cx="737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300" dirty="0">
                  <a:solidFill>
                    <a:schemeClr val="bg1"/>
                  </a:solidFill>
                </a:rPr>
                <a:t>02</a:t>
              </a:r>
              <a:endParaRPr lang="ko-KR" altLang="en-US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33" name="正方形/長方形 1">
              <a:extLst>
                <a:ext uri="{FF2B5EF4-FFF2-40B4-BE49-F238E27FC236}">
                  <a16:creationId xmlns:a16="http://schemas.microsoft.com/office/drawing/2014/main" id="{4A84246F-84ED-4DF2-A7E8-BA0C2C2520DC}"/>
                </a:ext>
              </a:extLst>
            </p:cNvPr>
            <p:cNvSpPr/>
            <p:nvPr/>
          </p:nvSpPr>
          <p:spPr>
            <a:xfrm>
              <a:off x="757550" y="2668663"/>
              <a:ext cx="296326" cy="296326"/>
            </a:xfrm>
            <a:prstGeom prst="rect">
              <a:avLst/>
            </a:prstGeom>
            <a:solidFill>
              <a:schemeClr val="bg1"/>
            </a:solidFill>
            <a:ln w="152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0597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23">
        <p159:morph option="byObject"/>
      </p:transition>
    </mc:Choice>
    <mc:Fallback xmlns="">
      <p:transition spd="slow" advTm="423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:a16="http://schemas.microsoft.com/office/drawing/2014/main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id="{752E1EAB-E9CF-455E-B8C2-6B1CED7CD2EA}"/>
              </a:ext>
            </a:extLst>
          </p:cNvPr>
          <p:cNvSpPr txBox="1"/>
          <p:nvPr/>
        </p:nvSpPr>
        <p:spPr>
          <a:xfrm>
            <a:off x="1553730" y="198782"/>
            <a:ext cx="908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웹 브라우저에 표현하고자 하는 양식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A779EB-59B8-4F15-A473-F1B23B828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964" y="845113"/>
            <a:ext cx="10088071" cy="5774039"/>
          </a:xfrm>
          <a:prstGeom prst="rect">
            <a:avLst/>
          </a:prstGeom>
        </p:spPr>
      </p:pic>
      <p:sp>
        <p:nvSpPr>
          <p:cNvPr id="8" name="テキスト ボックス 4">
            <a:extLst>
              <a:ext uri="{FF2B5EF4-FFF2-40B4-BE49-F238E27FC236}">
                <a16:creationId xmlns:a16="http://schemas.microsoft.com/office/drawing/2014/main" id="{AD850F19-DFAC-410D-B8CC-993BA7DBC19B}"/>
              </a:ext>
            </a:extLst>
          </p:cNvPr>
          <p:cNvSpPr txBox="1"/>
          <p:nvPr/>
        </p:nvSpPr>
        <p:spPr>
          <a:xfrm>
            <a:off x="132523" y="198782"/>
            <a:ext cx="14205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4-2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129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D5A8D0-4FA8-496B-A77D-A5FB9858569C}"/>
              </a:ext>
            </a:extLst>
          </p:cNvPr>
          <p:cNvSpPr txBox="1"/>
          <p:nvPr/>
        </p:nvSpPr>
        <p:spPr>
          <a:xfrm>
            <a:off x="4144191" y="2921168"/>
            <a:ext cx="39036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</a:rPr>
              <a:t>#</a:t>
            </a:r>
            <a:r>
              <a:rPr lang="ko-KR" altLang="en-US" sz="6000" dirty="0">
                <a:solidFill>
                  <a:schemeClr val="bg1"/>
                </a:solidFill>
              </a:rPr>
              <a:t>실제 구현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FE03DC0-2566-419D-9112-58C1F2468781}"/>
              </a:ext>
            </a:extLst>
          </p:cNvPr>
          <p:cNvSpPr/>
          <p:nvPr/>
        </p:nvSpPr>
        <p:spPr>
          <a:xfrm>
            <a:off x="4025900" y="2921168"/>
            <a:ext cx="4178300" cy="1036983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4">
            <a:extLst>
              <a:ext uri="{FF2B5EF4-FFF2-40B4-BE49-F238E27FC236}">
                <a16:creationId xmlns:a16="http://schemas.microsoft.com/office/drawing/2014/main" id="{2C6E7158-2BFE-420C-8B96-0C2441442C6F}"/>
              </a:ext>
            </a:extLst>
          </p:cNvPr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3758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822000"/>
            <a:ext cx="12192000" cy="7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70157"/>
            <a:ext cx="9777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실제 구현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내부 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DTD, Entity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파일목록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E6DDBE-0E94-4171-8AAF-F22FACBA0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52" y="1126672"/>
            <a:ext cx="7395016" cy="53851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CD9C607-F684-42A1-BBA9-FC2ABFF41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8368" y="1126672"/>
            <a:ext cx="3430537" cy="5385144"/>
          </a:xfrm>
          <a:prstGeom prst="rect">
            <a:avLst/>
          </a:prstGeom>
        </p:spPr>
      </p:pic>
      <p:sp>
        <p:nvSpPr>
          <p:cNvPr id="13" name="テキスト ボックス 4">
            <a:extLst>
              <a:ext uri="{FF2B5EF4-FFF2-40B4-BE49-F238E27FC236}">
                <a16:creationId xmlns:a16="http://schemas.microsoft.com/office/drawing/2014/main" id="{7A82A332-6B18-4D44-AF24-1A0F83028D39}"/>
              </a:ext>
            </a:extLst>
          </p:cNvPr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127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822000"/>
            <a:ext cx="12192000" cy="7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70157"/>
            <a:ext cx="5904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실제 구현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외부 스키마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96D3A5A-1DE6-4CD8-9F2F-77F72067E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23" y="1248695"/>
            <a:ext cx="6123134" cy="471376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ADDFF9B-6741-480A-8556-832AADCBC8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842"/>
          <a:stretch/>
        </p:blipFill>
        <p:spPr>
          <a:xfrm>
            <a:off x="6255657" y="1248695"/>
            <a:ext cx="5803820" cy="4182059"/>
          </a:xfrm>
          <a:prstGeom prst="rect">
            <a:avLst/>
          </a:prstGeom>
        </p:spPr>
      </p:pic>
      <p:sp>
        <p:nvSpPr>
          <p:cNvPr id="16" name="テキスト ボックス 4">
            <a:extLst>
              <a:ext uri="{FF2B5EF4-FFF2-40B4-BE49-F238E27FC236}">
                <a16:creationId xmlns:a16="http://schemas.microsoft.com/office/drawing/2014/main" id="{A23C2154-9EB6-41BB-B1EE-92EB1A597243}"/>
              </a:ext>
            </a:extLst>
          </p:cNvPr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991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822000"/>
            <a:ext cx="12192000" cy="7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70157"/>
            <a:ext cx="5904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실제 구현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외부 스키마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D335135-70CF-4842-A1B5-5F4712C60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65" y="816488"/>
            <a:ext cx="6689191" cy="53513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733A04-84A1-4999-A4AA-C8A3486C34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090"/>
          <a:stretch/>
        </p:blipFill>
        <p:spPr>
          <a:xfrm>
            <a:off x="6966857" y="2336573"/>
            <a:ext cx="4818744" cy="3534608"/>
          </a:xfrm>
          <a:prstGeom prst="rect">
            <a:avLst/>
          </a:prstGeom>
        </p:spPr>
      </p:pic>
      <p:sp>
        <p:nvSpPr>
          <p:cNvPr id="12" name="テキスト ボックス 4">
            <a:extLst>
              <a:ext uri="{FF2B5EF4-FFF2-40B4-BE49-F238E27FC236}">
                <a16:creationId xmlns:a16="http://schemas.microsoft.com/office/drawing/2014/main" id="{6C28A53E-6A0D-41CB-B40E-1D302D89A3FA}"/>
              </a:ext>
            </a:extLst>
          </p:cNvPr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879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822000"/>
            <a:ext cx="12192000" cy="7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70157"/>
            <a:ext cx="5485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실제 구현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(XML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일부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0A2B2C-80C9-46BB-BBD5-C82EE8E0DE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177"/>
          <a:stretch/>
        </p:blipFill>
        <p:spPr>
          <a:xfrm>
            <a:off x="277666" y="799224"/>
            <a:ext cx="5485476" cy="58047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F9AE476-9000-4DC4-8CC6-607949E5AF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38"/>
          <a:stretch/>
        </p:blipFill>
        <p:spPr>
          <a:xfrm>
            <a:off x="5917060" y="1223319"/>
            <a:ext cx="5679856" cy="5191850"/>
          </a:xfrm>
          <a:prstGeom prst="rect">
            <a:avLst/>
          </a:prstGeom>
        </p:spPr>
      </p:pic>
      <p:sp>
        <p:nvSpPr>
          <p:cNvPr id="10" name="テキスト ボックス 4">
            <a:extLst>
              <a:ext uri="{FF2B5EF4-FFF2-40B4-BE49-F238E27FC236}">
                <a16:creationId xmlns:a16="http://schemas.microsoft.com/office/drawing/2014/main" id="{38BE64E4-F68B-4E16-99E2-19C1D7C49C31}"/>
              </a:ext>
            </a:extLst>
          </p:cNvPr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940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822000"/>
            <a:ext cx="12192000" cy="7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70157"/>
            <a:ext cx="5408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실제 구현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(XSL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일부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008DEC-BA5D-4F67-890C-7C106106B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09" y="914645"/>
            <a:ext cx="7497219" cy="5836713"/>
          </a:xfrm>
          <a:prstGeom prst="rect">
            <a:avLst/>
          </a:prstGeom>
        </p:spPr>
      </p:pic>
      <p:sp>
        <p:nvSpPr>
          <p:cNvPr id="10" name="テキスト ボックス 4">
            <a:extLst>
              <a:ext uri="{FF2B5EF4-FFF2-40B4-BE49-F238E27FC236}">
                <a16:creationId xmlns:a16="http://schemas.microsoft.com/office/drawing/2014/main" id="{39644562-23DD-40AA-8CD0-E0F99ED916C1}"/>
              </a:ext>
            </a:extLst>
          </p:cNvPr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099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822000"/>
            <a:ext cx="12192000" cy="7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70157"/>
            <a:ext cx="5408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실제 구현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(XSL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일부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0C8C20-4AAB-42B0-8E32-DFB513F08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45" y="914645"/>
            <a:ext cx="10278909" cy="5601482"/>
          </a:xfrm>
          <a:prstGeom prst="rect">
            <a:avLst/>
          </a:prstGeom>
        </p:spPr>
      </p:pic>
      <p:sp>
        <p:nvSpPr>
          <p:cNvPr id="8" name="テキスト ボックス 4">
            <a:extLst>
              <a:ext uri="{FF2B5EF4-FFF2-40B4-BE49-F238E27FC236}">
                <a16:creationId xmlns:a16="http://schemas.microsoft.com/office/drawing/2014/main" id="{A9D5A5CB-BE5B-4C70-B684-D1011D47ACDC}"/>
              </a:ext>
            </a:extLst>
          </p:cNvPr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547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822000"/>
            <a:ext cx="12192000" cy="7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70157"/>
            <a:ext cx="5408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실제 구현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(XSL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일부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テキスト ボックス 4">
            <a:extLst>
              <a:ext uri="{FF2B5EF4-FFF2-40B4-BE49-F238E27FC236}">
                <a16:creationId xmlns:a16="http://schemas.microsoft.com/office/drawing/2014/main" id="{A9D5A5CB-BE5B-4C70-B684-D1011D47ACDC}"/>
              </a:ext>
            </a:extLst>
          </p:cNvPr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FAC2549-3D31-6D4A-9257-7DE740984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1377950"/>
            <a:ext cx="94107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743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822000"/>
            <a:ext cx="12192000" cy="7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70157"/>
            <a:ext cx="5408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실제 구현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(XSL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일부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テキスト ボックス 4">
            <a:extLst>
              <a:ext uri="{FF2B5EF4-FFF2-40B4-BE49-F238E27FC236}">
                <a16:creationId xmlns:a16="http://schemas.microsoft.com/office/drawing/2014/main" id="{A9D5A5CB-BE5B-4C70-B684-D1011D47ACDC}"/>
              </a:ext>
            </a:extLst>
          </p:cNvPr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F37CDEA-0281-1241-80E1-918DCE390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0" y="1739900"/>
            <a:ext cx="109601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327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822000"/>
            <a:ext cx="12192000" cy="7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4">
            <a:extLst>
              <a:ext uri="{FF2B5EF4-FFF2-40B4-BE49-F238E27FC236}">
                <a16:creationId xmlns:a16="http://schemas.microsoft.com/office/drawing/2014/main" id="{12983C63-B2FE-41E6-9633-9BDB9A3B1524}"/>
              </a:ext>
            </a:extLst>
          </p:cNvPr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6F0A46-A785-3743-9FBD-10BC59C288F4}"/>
              </a:ext>
            </a:extLst>
          </p:cNvPr>
          <p:cNvSpPr txBox="1"/>
          <p:nvPr/>
        </p:nvSpPr>
        <p:spPr>
          <a:xfrm>
            <a:off x="133420" y="2542841"/>
            <a:ext cx="1192515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ore-KR" sz="13800" dirty="0" err="1">
                <a:latin typeface="+mj-lt"/>
              </a:rPr>
              <a:t>rb.gy</a:t>
            </a:r>
            <a:r>
              <a:rPr lang="en" altLang="ko-Kore-KR" sz="13800" dirty="0">
                <a:latin typeface="+mj-lt"/>
              </a:rPr>
              <a:t>/qmibj2</a:t>
            </a:r>
            <a:endParaRPr kumimoji="1" lang="ko-Kore-KR" altLang="en-US" sz="13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48732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822000"/>
            <a:ext cx="12192000" cy="7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70157"/>
            <a:ext cx="4083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실제 구현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テキスト ボックス 4">
            <a:extLst>
              <a:ext uri="{FF2B5EF4-FFF2-40B4-BE49-F238E27FC236}">
                <a16:creationId xmlns:a16="http://schemas.microsoft.com/office/drawing/2014/main" id="{12983C63-B2FE-41E6-9633-9BDB9A3B1524}"/>
              </a:ext>
            </a:extLst>
          </p:cNvPr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FD9A13F-A0C8-433C-95EE-FA1468557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146" y="816488"/>
            <a:ext cx="7133884" cy="578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2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822000"/>
            <a:ext cx="12192000" cy="7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70157"/>
            <a:ext cx="4083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실제 구현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テキスト ボックス 4">
            <a:extLst>
              <a:ext uri="{FF2B5EF4-FFF2-40B4-BE49-F238E27FC236}">
                <a16:creationId xmlns:a16="http://schemas.microsoft.com/office/drawing/2014/main" id="{12983C63-B2FE-41E6-9633-9BDB9A3B1524}"/>
              </a:ext>
            </a:extLst>
          </p:cNvPr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5B0089-9071-409E-A09A-ABC5F1510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182" y="845113"/>
            <a:ext cx="9062248" cy="585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665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822000"/>
            <a:ext cx="12192000" cy="7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70157"/>
            <a:ext cx="4083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실제 구현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テキスト ボックス 4">
            <a:extLst>
              <a:ext uri="{FF2B5EF4-FFF2-40B4-BE49-F238E27FC236}">
                <a16:creationId xmlns:a16="http://schemas.microsoft.com/office/drawing/2014/main" id="{25AD928F-688E-473F-B676-2CD72DFF8B1E}"/>
              </a:ext>
            </a:extLst>
          </p:cNvPr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82BF717-868D-4366-92D6-7D3FBD105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34" y="979336"/>
            <a:ext cx="11200529" cy="545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85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D5A8D0-4FA8-496B-A77D-A5FB9858569C}"/>
              </a:ext>
            </a:extLst>
          </p:cNvPr>
          <p:cNvSpPr txBox="1"/>
          <p:nvPr/>
        </p:nvSpPr>
        <p:spPr>
          <a:xfrm>
            <a:off x="2883430" y="2921168"/>
            <a:ext cx="64251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</a:rPr>
              <a:t>#</a:t>
            </a:r>
            <a:r>
              <a:rPr lang="ko-KR" altLang="en-US" sz="6000" dirty="0">
                <a:solidFill>
                  <a:schemeClr val="bg1"/>
                </a:solidFill>
              </a:rPr>
              <a:t>개선하고 싶은 점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FE03DC0-2566-419D-9112-58C1F2468781}"/>
              </a:ext>
            </a:extLst>
          </p:cNvPr>
          <p:cNvSpPr/>
          <p:nvPr/>
        </p:nvSpPr>
        <p:spPr>
          <a:xfrm>
            <a:off x="2743200" y="2921168"/>
            <a:ext cx="6565369" cy="1036983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4">
            <a:extLst>
              <a:ext uri="{FF2B5EF4-FFF2-40B4-BE49-F238E27FC236}">
                <a16:creationId xmlns:a16="http://schemas.microsoft.com/office/drawing/2014/main" id="{2C6E7158-2BFE-420C-8B96-0C2441442C6F}"/>
              </a:ext>
            </a:extLst>
          </p:cNvPr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6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174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75FE7FE-DFD1-47DB-A7F5-774D2D12F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77340"/>
            <a:ext cx="12192000" cy="4268817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822000"/>
            <a:ext cx="12192000" cy="72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300495" y="170157"/>
            <a:ext cx="4365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개선하고 싶은 점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テキスト ボックス 4">
            <a:extLst>
              <a:ext uri="{FF2B5EF4-FFF2-40B4-BE49-F238E27FC236}">
                <a16:creationId xmlns:a16="http://schemas.microsoft.com/office/drawing/2014/main" id="{AB0F1E5F-C70D-4252-A8D9-CE21729AA7CA}"/>
              </a:ext>
            </a:extLst>
          </p:cNvPr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6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7B83C21-E216-496B-A2E7-0C1895F03BC2}"/>
              </a:ext>
            </a:extLst>
          </p:cNvPr>
          <p:cNvSpPr/>
          <p:nvPr/>
        </p:nvSpPr>
        <p:spPr>
          <a:xfrm>
            <a:off x="5207392" y="4777830"/>
            <a:ext cx="267283" cy="26767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BEB0CE5-993F-4C3D-AB44-969FBF4295F0}"/>
              </a:ext>
            </a:extLst>
          </p:cNvPr>
          <p:cNvSpPr/>
          <p:nvPr/>
        </p:nvSpPr>
        <p:spPr>
          <a:xfrm>
            <a:off x="5584875" y="4779685"/>
            <a:ext cx="267283" cy="26767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8678C30-ECF6-4C6C-904C-515BA31D1CE1}"/>
              </a:ext>
            </a:extLst>
          </p:cNvPr>
          <p:cNvSpPr/>
          <p:nvPr/>
        </p:nvSpPr>
        <p:spPr>
          <a:xfrm>
            <a:off x="5962358" y="4777831"/>
            <a:ext cx="267283" cy="267673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0214DF4-87C6-4019-9777-041B2A1890AD}"/>
              </a:ext>
            </a:extLst>
          </p:cNvPr>
          <p:cNvSpPr/>
          <p:nvPr/>
        </p:nvSpPr>
        <p:spPr>
          <a:xfrm>
            <a:off x="6339841" y="4777830"/>
            <a:ext cx="267283" cy="26767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57090CC-11B9-4BD9-AAAB-A0C146ADE910}"/>
              </a:ext>
            </a:extLst>
          </p:cNvPr>
          <p:cNvSpPr/>
          <p:nvPr/>
        </p:nvSpPr>
        <p:spPr>
          <a:xfrm>
            <a:off x="6717324" y="4777830"/>
            <a:ext cx="267283" cy="26767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C1B0E-9245-4500-BE44-068A0B359487}"/>
              </a:ext>
            </a:extLst>
          </p:cNvPr>
          <p:cNvSpPr txBox="1"/>
          <p:nvPr/>
        </p:nvSpPr>
        <p:spPr>
          <a:xfrm>
            <a:off x="-1" y="3056887"/>
            <a:ext cx="121920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5000" dirty="0"/>
              <a:t>&lt;&gt;</a:t>
            </a:r>
            <a:endParaRPr lang="ko-KR" altLang="en-US" sz="5000" dirty="0"/>
          </a:p>
        </p:txBody>
      </p:sp>
    </p:spTree>
    <p:extLst>
      <p:ext uri="{BB962C8B-B14F-4D97-AF65-F5344CB8AC3E}">
        <p14:creationId xmlns:p14="http://schemas.microsoft.com/office/powerpoint/2010/main" val="2873817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267819B-5E6C-4C94-B64C-C707567FF934}"/>
              </a:ext>
            </a:extLst>
          </p:cNvPr>
          <p:cNvSpPr/>
          <p:nvPr/>
        </p:nvSpPr>
        <p:spPr>
          <a:xfrm>
            <a:off x="1061357" y="1226456"/>
            <a:ext cx="10069286" cy="46111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0" dirty="0"/>
              <a:t>Q n A</a:t>
            </a:r>
            <a:endParaRPr kumimoji="1" lang="ko-KR" altLang="en-US" sz="10000" dirty="0"/>
          </a:p>
        </p:txBody>
      </p:sp>
    </p:spTree>
    <p:extLst>
      <p:ext uri="{BB962C8B-B14F-4D97-AF65-F5344CB8AC3E}">
        <p14:creationId xmlns:p14="http://schemas.microsoft.com/office/powerpoint/2010/main" val="1389959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내, 사람이(가) 표시된 사진&#10;&#10;자동 생성된 설명">
            <a:extLst>
              <a:ext uri="{FF2B5EF4-FFF2-40B4-BE49-F238E27FC236}">
                <a16:creationId xmlns:a16="http://schemas.microsoft.com/office/drawing/2014/main" id="{4D077A45-DF2B-4618-9394-A141B13B14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029" y="1210058"/>
            <a:ext cx="5647941" cy="56479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D82F33-5629-4A89-96F7-5348A5E7BF64}"/>
              </a:ext>
            </a:extLst>
          </p:cNvPr>
          <p:cNvSpPr txBox="1"/>
          <p:nvPr/>
        </p:nvSpPr>
        <p:spPr>
          <a:xfrm>
            <a:off x="3877059" y="499731"/>
            <a:ext cx="44378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Thank You</a:t>
            </a:r>
            <a:endParaRPr lang="ko-KR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277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2621280" y="2910508"/>
            <a:ext cx="6949440" cy="1036983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6942A6-6B66-4A6F-A44A-5A6FFAB9CDB9}"/>
              </a:ext>
            </a:extLst>
          </p:cNvPr>
          <p:cNvSpPr txBox="1"/>
          <p:nvPr/>
        </p:nvSpPr>
        <p:spPr>
          <a:xfrm>
            <a:off x="2842032" y="3044278"/>
            <a:ext cx="63930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#</a:t>
            </a:r>
            <a:r>
              <a:rPr lang="ko-KR" altLang="en-US" sz="4400" b="1" dirty="0">
                <a:solidFill>
                  <a:schemeClr val="bg1"/>
                </a:solidFill>
              </a:rPr>
              <a:t>주제와 주제 선정 이유</a:t>
            </a:r>
            <a:r>
              <a:rPr lang="en-US" altLang="ko-KR" sz="4400" b="1" dirty="0">
                <a:solidFill>
                  <a:schemeClr val="bg1"/>
                </a:solidFill>
              </a:rPr>
              <a:t>?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4" name="テキスト ボックス 4">
            <a:extLst>
              <a:ext uri="{FF2B5EF4-FFF2-40B4-BE49-F238E27FC236}">
                <a16:creationId xmlns:a16="http://schemas.microsoft.com/office/drawing/2014/main" id="{AEF655CC-FF2C-4BAC-9E2B-5F5D97D10076}"/>
              </a:ext>
            </a:extLst>
          </p:cNvPr>
          <p:cNvSpPr txBox="1"/>
          <p:nvPr/>
        </p:nvSpPr>
        <p:spPr>
          <a:xfrm>
            <a:off x="159654" y="216505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351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8B381D-9A50-4C58-9438-A7AA511FA1FD}"/>
              </a:ext>
            </a:extLst>
          </p:cNvPr>
          <p:cNvSpPr txBox="1"/>
          <p:nvPr/>
        </p:nvSpPr>
        <p:spPr>
          <a:xfrm>
            <a:off x="5645510" y="2093545"/>
            <a:ext cx="5832387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spc="-300" dirty="0">
                <a:solidFill>
                  <a:schemeClr val="bg1"/>
                </a:solidFill>
              </a:rPr>
              <a:t>주 제  </a:t>
            </a:r>
            <a:r>
              <a:rPr lang="en-US" altLang="ko-KR" sz="2500" b="1" spc="-300" dirty="0">
                <a:solidFill>
                  <a:schemeClr val="bg1"/>
                </a:solidFill>
              </a:rPr>
              <a:t>:  </a:t>
            </a:r>
            <a:r>
              <a:rPr lang="ko-KR" altLang="en-US" sz="2500" b="1" spc="-300" dirty="0">
                <a:solidFill>
                  <a:schemeClr val="bg1"/>
                </a:solidFill>
              </a:rPr>
              <a:t>유럽 추천 여행지</a:t>
            </a:r>
            <a:endParaRPr lang="en-US" altLang="ko-KR" sz="2500" b="1" spc="-300" dirty="0">
              <a:solidFill>
                <a:schemeClr val="bg1"/>
              </a:solidFill>
            </a:endParaRPr>
          </a:p>
          <a:p>
            <a:endParaRPr lang="en-US" altLang="ko-KR" sz="2500" b="1" spc="-300" dirty="0">
              <a:solidFill>
                <a:schemeClr val="bg1"/>
              </a:solidFill>
            </a:endParaRPr>
          </a:p>
          <a:p>
            <a:endParaRPr lang="en-US" altLang="ko-KR" sz="2500" b="1" spc="-300" dirty="0">
              <a:solidFill>
                <a:schemeClr val="bg1"/>
              </a:solidFill>
            </a:endParaRPr>
          </a:p>
          <a:p>
            <a:r>
              <a:rPr lang="ko-KR" altLang="en-US" sz="2500" b="1" spc="-300" dirty="0">
                <a:solidFill>
                  <a:schemeClr val="bg1"/>
                </a:solidFill>
              </a:rPr>
              <a:t>선정 이유  </a:t>
            </a:r>
            <a:r>
              <a:rPr lang="en-US" altLang="ko-KR" sz="2500" b="1" spc="-300" dirty="0">
                <a:solidFill>
                  <a:schemeClr val="bg1"/>
                </a:solidFill>
              </a:rPr>
              <a:t>:  </a:t>
            </a:r>
            <a:r>
              <a:rPr lang="ko-KR" altLang="en-US" sz="2500" b="1" spc="-300" dirty="0">
                <a:solidFill>
                  <a:schemeClr val="bg1"/>
                </a:solidFill>
              </a:rPr>
              <a:t> 단계적 일상회복으로 인한 여행이 활성화됨에 따라 유럽 추천 여행지를 소개해주는 웹페이지의 수요를 충족하고자 만들게 되었다</a:t>
            </a:r>
            <a:r>
              <a:rPr lang="en-US" altLang="ko-KR" sz="2500" b="1" spc="-3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8" name="テキスト ボックス 2">
            <a:extLst>
              <a:ext uri="{FF2B5EF4-FFF2-40B4-BE49-F238E27FC236}">
                <a16:creationId xmlns:a16="http://schemas.microsoft.com/office/drawing/2014/main" id="{1C1154DD-0AC0-4C5A-9AB5-808E26BA94B3}"/>
              </a:ext>
            </a:extLst>
          </p:cNvPr>
          <p:cNvSpPr txBox="1"/>
          <p:nvPr/>
        </p:nvSpPr>
        <p:spPr>
          <a:xfrm>
            <a:off x="6445252" y="739591"/>
            <a:ext cx="5506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spc="300" dirty="0">
                <a:solidFill>
                  <a:schemeClr val="bg1"/>
                </a:solidFill>
              </a:rPr>
              <a:t>주제와 주제 선정 이유</a:t>
            </a:r>
            <a:r>
              <a:rPr kumimoji="1" lang="en-US" altLang="ko-KR" sz="3600" b="1" spc="300" dirty="0">
                <a:solidFill>
                  <a:schemeClr val="bg1"/>
                </a:solidFill>
              </a:rPr>
              <a:t>?</a:t>
            </a:r>
            <a:endParaRPr kumimoji="1" lang="ja-JP" altLang="en-US" sz="3600" b="1" spc="300" dirty="0">
              <a:solidFill>
                <a:schemeClr val="bg1"/>
              </a:solidFill>
            </a:endParaRPr>
          </a:p>
        </p:txBody>
      </p:sp>
      <p:sp>
        <p:nvSpPr>
          <p:cNvPr id="9" name="正方形/長方形 1">
            <a:extLst>
              <a:ext uri="{FF2B5EF4-FFF2-40B4-BE49-F238E27FC236}">
                <a16:creationId xmlns:a16="http://schemas.microsoft.com/office/drawing/2014/main" id="{5A586628-DA3C-4EC9-A83D-EECCD2245A0A}"/>
              </a:ext>
            </a:extLst>
          </p:cNvPr>
          <p:cNvSpPr/>
          <p:nvPr/>
        </p:nvSpPr>
        <p:spPr>
          <a:xfrm>
            <a:off x="5866032" y="920134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9DB59-DB81-414A-AA3D-E8EB8FE23DF0}"/>
              </a:ext>
            </a:extLst>
          </p:cNvPr>
          <p:cNvSpPr txBox="1"/>
          <p:nvPr/>
        </p:nvSpPr>
        <p:spPr>
          <a:xfrm flipH="1">
            <a:off x="5645510" y="445334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solidFill>
                  <a:schemeClr val="bg1"/>
                </a:solidFill>
              </a:rPr>
              <a:t>01</a:t>
            </a:r>
            <a:endParaRPr lang="ko-KR" altLang="en-US" b="1" spc="300" dirty="0">
              <a:solidFill>
                <a:schemeClr val="bg1"/>
              </a:solidFill>
            </a:endParaRPr>
          </a:p>
        </p:txBody>
      </p:sp>
      <p:sp>
        <p:nvSpPr>
          <p:cNvPr id="11" name="テキスト ボックス 4">
            <a:extLst>
              <a:ext uri="{FF2B5EF4-FFF2-40B4-BE49-F238E27FC236}">
                <a16:creationId xmlns:a16="http://schemas.microsoft.com/office/drawing/2014/main" id="{CC5C917E-37C2-4FD3-B4D4-646F9BFD6398}"/>
              </a:ext>
            </a:extLst>
          </p:cNvPr>
          <p:cNvSpPr txBox="1"/>
          <p:nvPr/>
        </p:nvSpPr>
        <p:spPr>
          <a:xfrm>
            <a:off x="159654" y="216505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353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96">
        <p159:morph option="byObject"/>
      </p:transition>
    </mc:Choice>
    <mc:Fallback xmlns="">
      <p:transition spd="slow" advTm="196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D5A8D0-4FA8-496B-A77D-A5FB9858569C}"/>
              </a:ext>
            </a:extLst>
          </p:cNvPr>
          <p:cNvSpPr txBox="1"/>
          <p:nvPr/>
        </p:nvSpPr>
        <p:spPr>
          <a:xfrm>
            <a:off x="2428970" y="3044278"/>
            <a:ext cx="73340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accent4">
                    <a:lumMod val="50000"/>
                  </a:schemeClr>
                </a:solidFill>
              </a:rPr>
              <a:t># </a:t>
            </a:r>
            <a:r>
              <a:rPr lang="ko-KR" altLang="en-US" sz="4400" dirty="0">
                <a:solidFill>
                  <a:schemeClr val="accent4">
                    <a:lumMod val="50000"/>
                  </a:schemeClr>
                </a:solidFill>
              </a:rPr>
              <a:t>조원 각각의 역할과 스케줄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FE03DC0-2566-419D-9112-58C1F2468781}"/>
              </a:ext>
            </a:extLst>
          </p:cNvPr>
          <p:cNvSpPr/>
          <p:nvPr/>
        </p:nvSpPr>
        <p:spPr>
          <a:xfrm>
            <a:off x="2428970" y="3044279"/>
            <a:ext cx="7334059" cy="769441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4">
            <a:extLst>
              <a:ext uri="{FF2B5EF4-FFF2-40B4-BE49-F238E27FC236}">
                <a16:creationId xmlns:a16="http://schemas.microsoft.com/office/drawing/2014/main" id="{2C6E7158-2BFE-420C-8B96-0C2441442C6F}"/>
              </a:ext>
            </a:extLst>
          </p:cNvPr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46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822000"/>
            <a:ext cx="12192000" cy="72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733540" y="170157"/>
            <a:ext cx="6724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조원 각각의 역할과 스케줄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C3E60476-6E29-4C40-A235-664FB1E1F150}"/>
              </a:ext>
            </a:extLst>
          </p:cNvPr>
          <p:cNvGraphicFramePr>
            <a:graphicFrameLocks noGrp="1"/>
          </p:cNvGraphicFramePr>
          <p:nvPr/>
        </p:nvGraphicFramePr>
        <p:xfrm>
          <a:off x="263906" y="1365519"/>
          <a:ext cx="11664187" cy="490745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188128">
                  <a:extLst>
                    <a:ext uri="{9D8B030D-6E8A-4147-A177-3AD203B41FA5}">
                      <a16:colId xmlns:a16="http://schemas.microsoft.com/office/drawing/2014/main" val="412226328"/>
                    </a:ext>
                  </a:extLst>
                </a:gridCol>
                <a:gridCol w="2472879">
                  <a:extLst>
                    <a:ext uri="{9D8B030D-6E8A-4147-A177-3AD203B41FA5}">
                      <a16:colId xmlns:a16="http://schemas.microsoft.com/office/drawing/2014/main" val="3586517055"/>
                    </a:ext>
                  </a:extLst>
                </a:gridCol>
                <a:gridCol w="1600636">
                  <a:extLst>
                    <a:ext uri="{9D8B030D-6E8A-4147-A177-3AD203B41FA5}">
                      <a16:colId xmlns:a16="http://schemas.microsoft.com/office/drawing/2014/main" val="2863891929"/>
                    </a:ext>
                  </a:extLst>
                </a:gridCol>
                <a:gridCol w="1600636">
                  <a:extLst>
                    <a:ext uri="{9D8B030D-6E8A-4147-A177-3AD203B41FA5}">
                      <a16:colId xmlns:a16="http://schemas.microsoft.com/office/drawing/2014/main" val="4200951987"/>
                    </a:ext>
                  </a:extLst>
                </a:gridCol>
                <a:gridCol w="1600636">
                  <a:extLst>
                    <a:ext uri="{9D8B030D-6E8A-4147-A177-3AD203B41FA5}">
                      <a16:colId xmlns:a16="http://schemas.microsoft.com/office/drawing/2014/main" val="3478709549"/>
                    </a:ext>
                  </a:extLst>
                </a:gridCol>
                <a:gridCol w="1600636">
                  <a:extLst>
                    <a:ext uri="{9D8B030D-6E8A-4147-A177-3AD203B41FA5}">
                      <a16:colId xmlns:a16="http://schemas.microsoft.com/office/drawing/2014/main" val="3116019454"/>
                    </a:ext>
                  </a:extLst>
                </a:gridCol>
                <a:gridCol w="1600636">
                  <a:extLst>
                    <a:ext uri="{9D8B030D-6E8A-4147-A177-3AD203B41FA5}">
                      <a16:colId xmlns:a16="http://schemas.microsoft.com/office/drawing/2014/main" val="2966401879"/>
                    </a:ext>
                  </a:extLst>
                </a:gridCol>
              </a:tblGrid>
              <a:tr h="407801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역할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11.04 ~ 11.10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11.11 ~ 11.17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11.18 ~ 11.24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11.25 ~ 11. 29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11.30 ~ 12.1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1863995"/>
                  </a:ext>
                </a:extLst>
              </a:tr>
              <a:tr h="49996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(</a:t>
                      </a:r>
                      <a:r>
                        <a:rPr lang="ko-KR" altLang="en-US" b="1" dirty="0"/>
                        <a:t>조장</a:t>
                      </a:r>
                      <a:r>
                        <a:rPr lang="en-US" altLang="ko-KR" b="1" dirty="0"/>
                        <a:t>)</a:t>
                      </a:r>
                      <a:br>
                        <a:rPr lang="en-US" altLang="ko-KR" b="1" dirty="0"/>
                      </a:br>
                      <a:r>
                        <a:rPr lang="ko-KR" altLang="en-US" b="1" dirty="0" err="1"/>
                        <a:t>송희재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자료 수집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0322342"/>
                  </a:ext>
                </a:extLst>
              </a:tr>
              <a:tr h="49996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XML </a:t>
                      </a:r>
                      <a:r>
                        <a:rPr lang="ko-KR" altLang="en-US" sz="1400" b="1" dirty="0"/>
                        <a:t>작성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3822406"/>
                  </a:ext>
                </a:extLst>
              </a:tr>
              <a:tr h="49996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XSL </a:t>
                      </a:r>
                      <a:r>
                        <a:rPr lang="ko-KR" altLang="en-US" sz="1400" b="1" dirty="0"/>
                        <a:t>작성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25360"/>
                  </a:ext>
                </a:extLst>
              </a:tr>
              <a:tr h="499961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(</a:t>
                      </a:r>
                      <a:r>
                        <a:rPr lang="ko-KR" altLang="en-US" b="1" dirty="0"/>
                        <a:t>조원</a:t>
                      </a:r>
                      <a:r>
                        <a:rPr lang="en-US" altLang="ko-KR" b="1" dirty="0"/>
                        <a:t>)</a:t>
                      </a:r>
                    </a:p>
                    <a:p>
                      <a:pPr algn="ctr" latinLnBrk="1"/>
                      <a:r>
                        <a:rPr lang="ko-KR" altLang="en-US" b="1" dirty="0"/>
                        <a:t>이정범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Entity </a:t>
                      </a:r>
                      <a:r>
                        <a:rPr lang="ko-KR" altLang="en-US" sz="1400" b="1" dirty="0"/>
                        <a:t>작성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8703110"/>
                  </a:ext>
                </a:extLst>
              </a:tr>
              <a:tr h="49996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Schema</a:t>
                      </a:r>
                      <a:r>
                        <a:rPr lang="ko-KR" altLang="en-US" sz="1400" b="1" dirty="0"/>
                        <a:t> 작성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837639"/>
                  </a:ext>
                </a:extLst>
              </a:tr>
              <a:tr h="49996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와이어프레임</a:t>
                      </a:r>
                      <a:r>
                        <a:rPr lang="en-US" altLang="ko-KR" sz="1400" b="1" dirty="0"/>
                        <a:t> </a:t>
                      </a:r>
                      <a:r>
                        <a:rPr lang="ko-KR" altLang="en-US" sz="1400" b="1" dirty="0"/>
                        <a:t>작성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7611537"/>
                  </a:ext>
                </a:extLst>
              </a:tr>
              <a:tr h="49996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XML </a:t>
                      </a:r>
                      <a:r>
                        <a:rPr lang="ko-KR" altLang="en-US" sz="1400" b="1" dirty="0"/>
                        <a:t>데이터 트리구조 작성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5362413"/>
                  </a:ext>
                </a:extLst>
              </a:tr>
              <a:tr h="49996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스토리보드 작성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5531566"/>
                  </a:ext>
                </a:extLst>
              </a:tr>
              <a:tr h="4999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공통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디자인 수정 및 오류 해결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408433"/>
                  </a:ext>
                </a:extLst>
              </a:tr>
            </a:tbl>
          </a:graphicData>
        </a:graphic>
      </p:graphicFrame>
      <p:sp>
        <p:nvSpPr>
          <p:cNvPr id="7" name="テキスト ボックス 4">
            <a:extLst>
              <a:ext uri="{FF2B5EF4-FFF2-40B4-BE49-F238E27FC236}">
                <a16:creationId xmlns:a16="http://schemas.microsoft.com/office/drawing/2014/main" id="{AB0F1E5F-C70D-4252-A8D9-CE21729AA7CA}"/>
              </a:ext>
            </a:extLst>
          </p:cNvPr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200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82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4454434" y="2910508"/>
            <a:ext cx="3283132" cy="1036983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6942A6-6B66-4A6F-A44A-5A6FFAB9CDB9}"/>
              </a:ext>
            </a:extLst>
          </p:cNvPr>
          <p:cNvSpPr txBox="1"/>
          <p:nvPr/>
        </p:nvSpPr>
        <p:spPr>
          <a:xfrm>
            <a:off x="4675186" y="3044278"/>
            <a:ext cx="29129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#</a:t>
            </a:r>
            <a:r>
              <a:rPr lang="ko-KR" altLang="en-US" sz="4400" b="1" dirty="0">
                <a:solidFill>
                  <a:schemeClr val="bg1"/>
                </a:solidFill>
              </a:rPr>
              <a:t>기술 스택</a:t>
            </a:r>
          </a:p>
        </p:txBody>
      </p:sp>
      <p:sp>
        <p:nvSpPr>
          <p:cNvPr id="4" name="テキスト ボックス 4">
            <a:extLst>
              <a:ext uri="{FF2B5EF4-FFF2-40B4-BE49-F238E27FC236}">
                <a16:creationId xmlns:a16="http://schemas.microsoft.com/office/drawing/2014/main" id="{9D802320-E24E-4D1D-8A77-7DD6116AB869}"/>
              </a:ext>
            </a:extLst>
          </p:cNvPr>
          <p:cNvSpPr txBox="1"/>
          <p:nvPr/>
        </p:nvSpPr>
        <p:spPr>
          <a:xfrm>
            <a:off x="159654" y="216505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923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:a16="http://schemas.microsoft.com/office/drawing/2014/main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id="{752E1EAB-E9CF-455E-B8C2-6B1CED7CD2EA}"/>
              </a:ext>
            </a:extLst>
          </p:cNvPr>
          <p:cNvSpPr txBox="1"/>
          <p:nvPr/>
        </p:nvSpPr>
        <p:spPr>
          <a:xfrm>
            <a:off x="1274182" y="198782"/>
            <a:ext cx="254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기술 스택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4">
            <a:extLst>
              <a:ext uri="{FF2B5EF4-FFF2-40B4-BE49-F238E27FC236}">
                <a16:creationId xmlns:a16="http://schemas.microsoft.com/office/drawing/2014/main" id="{FA99416C-6A5F-4A73-8730-0ED3114B813D}"/>
              </a:ext>
            </a:extLst>
          </p:cNvPr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6ABA6F6-4C99-49FA-B875-A3AA22B06449}"/>
              </a:ext>
            </a:extLst>
          </p:cNvPr>
          <p:cNvSpPr/>
          <p:nvPr/>
        </p:nvSpPr>
        <p:spPr>
          <a:xfrm>
            <a:off x="1274182" y="3429000"/>
            <a:ext cx="3240000" cy="3240000"/>
          </a:xfrm>
          <a:prstGeom prst="ellipse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093976F-67D0-42DF-A099-ADA38EF2EA62}"/>
              </a:ext>
            </a:extLst>
          </p:cNvPr>
          <p:cNvSpPr/>
          <p:nvPr/>
        </p:nvSpPr>
        <p:spPr>
          <a:xfrm>
            <a:off x="7677818" y="3429000"/>
            <a:ext cx="3240000" cy="324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6E45519-9F10-4579-AF2B-B160FCA6C423}"/>
              </a:ext>
            </a:extLst>
          </p:cNvPr>
          <p:cNvSpPr/>
          <p:nvPr/>
        </p:nvSpPr>
        <p:spPr>
          <a:xfrm>
            <a:off x="4476000" y="491740"/>
            <a:ext cx="3240000" cy="324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데이터 전달 방법 XML 구조 및 사용 – Developer">
            <a:extLst>
              <a:ext uri="{FF2B5EF4-FFF2-40B4-BE49-F238E27FC236}">
                <a16:creationId xmlns:a16="http://schemas.microsoft.com/office/drawing/2014/main" id="{738FA705-5571-4A18-8E1D-C617268A0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381" y="589057"/>
            <a:ext cx="3374067" cy="3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SS Flex(Flexible Box) 완벽 가이드 | HEROPY">
            <a:extLst>
              <a:ext uri="{FF2B5EF4-FFF2-40B4-BE49-F238E27FC236}">
                <a16:creationId xmlns:a16="http://schemas.microsoft.com/office/drawing/2014/main" id="{7B65E0AE-A796-4567-A155-EBD269114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6135" y="3348901"/>
            <a:ext cx="6620634" cy="331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9B73ED7A-FA30-443B-B749-26907F0A0B5F}"/>
              </a:ext>
            </a:extLst>
          </p:cNvPr>
          <p:cNvSpPr/>
          <p:nvPr/>
        </p:nvSpPr>
        <p:spPr>
          <a:xfrm>
            <a:off x="7843621" y="3594803"/>
            <a:ext cx="2908394" cy="29083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Picture 8" descr="Github 로고 - 무료 소셜 미디어개 아이콘">
            <a:extLst>
              <a:ext uri="{FF2B5EF4-FFF2-40B4-BE49-F238E27FC236}">
                <a16:creationId xmlns:a16="http://schemas.microsoft.com/office/drawing/2014/main" id="{BA000BF5-0C3B-4F18-AF15-1237BCE34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938" y="3560745"/>
            <a:ext cx="2919077" cy="291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5CB763A-6E3F-4A8B-8072-F1A443C1F1E6}"/>
              </a:ext>
            </a:extLst>
          </p:cNvPr>
          <p:cNvSpPr txBox="1"/>
          <p:nvPr/>
        </p:nvSpPr>
        <p:spPr>
          <a:xfrm>
            <a:off x="3753322" y="3617391"/>
            <a:ext cx="4685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https://github.com/Europe-Travel-XML/Main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5056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99">
        <p159:morph option="byObject"/>
      </p:transition>
    </mc:Choice>
    <mc:Fallback xmlns="">
      <p:transition spd="slow" advTm="199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Coral_2019">
      <a:dk1>
        <a:sysClr val="windowText" lastClr="000000"/>
      </a:dk1>
      <a:lt1>
        <a:sysClr val="window" lastClr="FFFFFF"/>
      </a:lt1>
      <a:dk2>
        <a:srgbClr val="D0CECE"/>
      </a:dk2>
      <a:lt2>
        <a:srgbClr val="FFFFFF"/>
      </a:lt2>
      <a:accent1>
        <a:srgbClr val="F86F6C"/>
      </a:accent1>
      <a:accent2>
        <a:srgbClr val="E9D3C6"/>
      </a:accent2>
      <a:accent3>
        <a:srgbClr val="EAA65F"/>
      </a:accent3>
      <a:accent4>
        <a:srgbClr val="BBAB94"/>
      </a:accent4>
      <a:accent5>
        <a:srgbClr val="BEDAE5"/>
      </a:accent5>
      <a:accent6>
        <a:srgbClr val="688084"/>
      </a:accent6>
      <a:hlink>
        <a:srgbClr val="44546A"/>
      </a:hlink>
      <a:folHlink>
        <a:srgbClr val="44546A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oral_2019">
    <a:dk1>
      <a:sysClr val="windowText" lastClr="000000"/>
    </a:dk1>
    <a:lt1>
      <a:sysClr val="window" lastClr="FFFFFF"/>
    </a:lt1>
    <a:dk2>
      <a:srgbClr val="D0CECE"/>
    </a:dk2>
    <a:lt2>
      <a:srgbClr val="FFFFFF"/>
    </a:lt2>
    <a:accent1>
      <a:srgbClr val="F86F6C"/>
    </a:accent1>
    <a:accent2>
      <a:srgbClr val="E9D3C6"/>
    </a:accent2>
    <a:accent3>
      <a:srgbClr val="EAA65F"/>
    </a:accent3>
    <a:accent4>
      <a:srgbClr val="BBAB94"/>
    </a:accent4>
    <a:accent5>
      <a:srgbClr val="BEDAE5"/>
    </a:accent5>
    <a:accent6>
      <a:srgbClr val="688084"/>
    </a:accent6>
    <a:hlink>
      <a:srgbClr val="44546A"/>
    </a:hlink>
    <a:folHlink>
      <a:srgbClr val="44546A"/>
    </a:folHlink>
  </a:clrScheme>
</a:themeOverride>
</file>

<file path=ppt/theme/themeOverride2.xml><?xml version="1.0" encoding="utf-8"?>
<a:themeOverride xmlns:a="http://schemas.openxmlformats.org/drawingml/2006/main">
  <a:clrScheme name="Coral_2019">
    <a:dk1>
      <a:sysClr val="windowText" lastClr="000000"/>
    </a:dk1>
    <a:lt1>
      <a:sysClr val="window" lastClr="FFFFFF"/>
    </a:lt1>
    <a:dk2>
      <a:srgbClr val="D0CECE"/>
    </a:dk2>
    <a:lt2>
      <a:srgbClr val="FFFFFF"/>
    </a:lt2>
    <a:accent1>
      <a:srgbClr val="F86F6C"/>
    </a:accent1>
    <a:accent2>
      <a:srgbClr val="E9D3C6"/>
    </a:accent2>
    <a:accent3>
      <a:srgbClr val="EAA65F"/>
    </a:accent3>
    <a:accent4>
      <a:srgbClr val="BBAB94"/>
    </a:accent4>
    <a:accent5>
      <a:srgbClr val="BEDAE5"/>
    </a:accent5>
    <a:accent6>
      <a:srgbClr val="688084"/>
    </a:accent6>
    <a:hlink>
      <a:srgbClr val="44546A"/>
    </a:hlink>
    <a:folHlink>
      <a:srgbClr val="44546A"/>
    </a:folHlink>
  </a:clrScheme>
</a:themeOverride>
</file>

<file path=ppt/theme/themeOverride3.xml><?xml version="1.0" encoding="utf-8"?>
<a:themeOverride xmlns:a="http://schemas.openxmlformats.org/drawingml/2006/main">
  <a:clrScheme name="Coral_2019">
    <a:dk1>
      <a:sysClr val="windowText" lastClr="000000"/>
    </a:dk1>
    <a:lt1>
      <a:sysClr val="window" lastClr="FFFFFF"/>
    </a:lt1>
    <a:dk2>
      <a:srgbClr val="D0CECE"/>
    </a:dk2>
    <a:lt2>
      <a:srgbClr val="FFFFFF"/>
    </a:lt2>
    <a:accent1>
      <a:srgbClr val="F86F6C"/>
    </a:accent1>
    <a:accent2>
      <a:srgbClr val="E9D3C6"/>
    </a:accent2>
    <a:accent3>
      <a:srgbClr val="EAA65F"/>
    </a:accent3>
    <a:accent4>
      <a:srgbClr val="BBAB94"/>
    </a:accent4>
    <a:accent5>
      <a:srgbClr val="BEDAE5"/>
    </a:accent5>
    <a:accent6>
      <a:srgbClr val="688084"/>
    </a:accent6>
    <a:hlink>
      <a:srgbClr val="44546A"/>
    </a:hlink>
    <a:folHlink>
      <a:srgbClr val="44546A"/>
    </a:folHlink>
  </a:clrScheme>
</a:themeOverride>
</file>

<file path=ppt/theme/themeOverride4.xml><?xml version="1.0" encoding="utf-8"?>
<a:themeOverride xmlns:a="http://schemas.openxmlformats.org/drawingml/2006/main">
  <a:clrScheme name="Coral_2019">
    <a:dk1>
      <a:sysClr val="windowText" lastClr="000000"/>
    </a:dk1>
    <a:lt1>
      <a:sysClr val="window" lastClr="FFFFFF"/>
    </a:lt1>
    <a:dk2>
      <a:srgbClr val="D0CECE"/>
    </a:dk2>
    <a:lt2>
      <a:srgbClr val="FFFFFF"/>
    </a:lt2>
    <a:accent1>
      <a:srgbClr val="F86F6C"/>
    </a:accent1>
    <a:accent2>
      <a:srgbClr val="E9D3C6"/>
    </a:accent2>
    <a:accent3>
      <a:srgbClr val="EAA65F"/>
    </a:accent3>
    <a:accent4>
      <a:srgbClr val="BBAB94"/>
    </a:accent4>
    <a:accent5>
      <a:srgbClr val="BEDAE5"/>
    </a:accent5>
    <a:accent6>
      <a:srgbClr val="688084"/>
    </a:accent6>
    <a:hlink>
      <a:srgbClr val="44546A"/>
    </a:hlink>
    <a:folHlink>
      <a:srgbClr val="44546A"/>
    </a:folHlink>
  </a:clrScheme>
</a:themeOverride>
</file>

<file path=ppt/theme/themeOverride5.xml><?xml version="1.0" encoding="utf-8"?>
<a:themeOverride xmlns:a="http://schemas.openxmlformats.org/drawingml/2006/main">
  <a:clrScheme name="Coral_2019">
    <a:dk1>
      <a:sysClr val="windowText" lastClr="000000"/>
    </a:dk1>
    <a:lt1>
      <a:sysClr val="window" lastClr="FFFFFF"/>
    </a:lt1>
    <a:dk2>
      <a:srgbClr val="D0CECE"/>
    </a:dk2>
    <a:lt2>
      <a:srgbClr val="FFFFFF"/>
    </a:lt2>
    <a:accent1>
      <a:srgbClr val="F86F6C"/>
    </a:accent1>
    <a:accent2>
      <a:srgbClr val="E9D3C6"/>
    </a:accent2>
    <a:accent3>
      <a:srgbClr val="EAA65F"/>
    </a:accent3>
    <a:accent4>
      <a:srgbClr val="BBAB94"/>
    </a:accent4>
    <a:accent5>
      <a:srgbClr val="BEDAE5"/>
    </a:accent5>
    <a:accent6>
      <a:srgbClr val="688084"/>
    </a:accent6>
    <a:hlink>
      <a:srgbClr val="44546A"/>
    </a:hlink>
    <a:folHlink>
      <a:srgbClr val="44546A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1466</TotalTime>
  <Words>496</Words>
  <Application>Microsoft Macintosh PowerPoint</Application>
  <PresentationFormat>와이드스크린</PresentationFormat>
  <Paragraphs>178</Paragraphs>
  <Slides>36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9" baseType="lpstr">
      <vt:lpstr>맑은 고딕</vt:lpstr>
      <vt:lpstr>Arial</vt:lpstr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희재 송</cp:lastModifiedBy>
  <cp:revision>155</cp:revision>
  <dcterms:created xsi:type="dcterms:W3CDTF">2018-12-07T00:32:38Z</dcterms:created>
  <dcterms:modified xsi:type="dcterms:W3CDTF">2021-12-02T04:36:34Z</dcterms:modified>
</cp:coreProperties>
</file>